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2" r:id="rId3"/>
    <p:sldId id="768" r:id="rId4"/>
    <p:sldId id="258" r:id="rId5"/>
    <p:sldId id="769" r:id="rId6"/>
    <p:sldId id="772" r:id="rId7"/>
    <p:sldId id="770" r:id="rId8"/>
    <p:sldId id="787" r:id="rId9"/>
    <p:sldId id="786" r:id="rId10"/>
    <p:sldId id="771" r:id="rId11"/>
    <p:sldId id="781" r:id="rId12"/>
    <p:sldId id="788" r:id="rId13"/>
    <p:sldId id="789" r:id="rId14"/>
    <p:sldId id="790" r:id="rId15"/>
    <p:sldId id="559" r:id="rId16"/>
    <p:sldId id="5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E785-0E80-4518-9520-1FD483AC1CD7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EBE90-4B39-4514-8239-2447FCCF94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963D6-2151-4AD9-958A-B5C0C1CD9C9B}" type="slidenum">
              <a:rPr kumimoji="0" 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SV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2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0B8D3-0894-4634-A060-99F5C872F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629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E4545-9FBE-47A0-A7E0-960BD7FBD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9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7AE1E-C7E1-4B62-9E19-AE6B7F3E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C007F-D5B4-4FC5-BE4E-9879D9835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0F9DF-02A2-47F4-BFA1-1B557063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BC387-D17F-4B75-9DAF-FA042937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2F3D1-67B1-4352-84E8-F13832F0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8066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3F528-1711-4F52-AB86-4582D569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61B2A-72E5-4805-83D1-DAD4E70C2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B8C11-5E2A-40BD-B95F-41961354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24A2D-CA33-499E-8404-B19E3284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F6F0B-05A5-4568-8E9F-CD446ECF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8132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2A92CD-7D64-4494-9011-B8ED2FBD9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F4A284-2904-4CEF-A4E7-7F87EA86F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3E2F0-5112-4DB4-8221-68EAC9C6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114E6-A873-48B7-8905-48EEAD5F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AEEB0-7715-458C-A892-E5B9A060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1874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1183F-1B68-4629-8EF6-75630CB0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C06BB-E381-4C40-BEB5-DA7818951E1F}" type="datetimeFigureOut">
              <a:rPr kumimoji="0" 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27/5/2025</a:t>
            </a:fld>
            <a:endParaRPr kumimoji="0" lang="es-S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30EFA-7B7E-4E6E-B160-7929BAAE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E20E9-FF6E-40A6-AB73-3D374BB5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B626C-9AAE-4DF2-AA45-532FF8ADA128}" type="slidenum">
              <a:rPr kumimoji="0" 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S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67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50EA-FC98-4F91-BBB9-5BCC41406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DBCDC-116A-434C-B2D9-D5ACD66ED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53423-ABF3-407C-A4B8-28289B30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47A4-A4C7-4AFF-BC26-4CEB94EB150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AD20B-809C-462E-B7B6-FB35CA1B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7A115-5A28-4B41-A8F9-9F8ED244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03D1-2B02-40C5-B41F-0490E95A8AE7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939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94C2-E5B3-47EE-987B-4C34B6C2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6056-B487-41E1-9B09-FF7DCA566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01A97-330A-4C39-A4E6-B7E5C4FD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4A5B-32C8-4096-B1DE-5C08C630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E2A7B-C9B7-4B47-ADBE-F9025ADF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10199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7B99B-5285-494A-817E-B5350401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5D42C-E85A-4DB1-8616-1F54BB425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CAE-D46F-4F8D-B048-03C16689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C9EF8-96A9-4300-88B0-2B84B7A3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2A29-0FAF-44EE-8CB0-E4EC0BDF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011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D43BA-8C55-4089-88E0-B4E4842A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EC90-5492-4C76-93CD-BB64877B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43F52-3CA6-465A-A12F-0E6633DBF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CBF62-275C-46B5-A6DD-83D8A44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88D97-4EE3-4C01-B521-89915D2F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AACDA-2B21-4712-A298-D5AE8E19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2025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49ABB-4A2A-4FA2-A867-8D75A984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8B91-9BB8-46A3-9C97-B56D80ABC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55E54-3757-4451-82EC-F99177B6E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C43B5-8F41-443C-91BD-E0639670E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A059E-9AFA-48BE-819D-E325D65D5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A87A1-E1D4-4744-9674-DE4BC298B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1E17C-066A-40E9-8D2F-5E536488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7D0AB7-26F6-4874-AA9D-FFFF8E7F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96841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A811-73D6-4077-B3CF-91385DC9F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85371-EBE1-4476-AFDB-D9B997CC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14171-EB2E-479C-AF8D-FDA4267B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E7FA3-8BB8-4B17-9E5F-3B3548D8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52921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05A42-0D08-44C4-A45F-E754A0A4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65648-E230-4810-AEED-AB857AB1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434AB-FFD9-489A-A399-7E0A2DAE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2586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1E0A9-FFC9-4D42-B428-472C7035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13AA3-4CFB-40F8-90AD-93DDB52B5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6C9D8-C0E1-4256-AFF1-79BBFBA0C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04B57-44CA-4651-BEEA-C2C99857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2EC63-6EEA-480D-8E48-3379DF85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C5AD3-9D1D-4CFA-99C0-E4FF7E25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55758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480C3-0835-4580-84CC-198C07A9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507E6-C443-4FE1-81A2-C801ABCED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9EFFA-E017-4997-8A19-72E4E3332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7F084-0B34-4E86-B1D1-3878F7DF6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D21B6-D0D2-44AE-9C53-B30D67A1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0BDBF-ABB3-4475-8EEE-624BFFC4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3156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5DA0A-0EEC-41D1-A7E7-A9E27D7AF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525E4-FE09-45C0-B98C-074A54331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DCFF-2243-4B54-9CDF-001A484DD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60DBF-E61A-48F2-BE17-F5677BBDBC49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3C28B-2338-4B90-89BE-C8A2C579B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62237-D4B1-492F-AA2C-A48F0EA7C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AD7E-CFEE-4532-AF27-6AACD042FDF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1498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28049-FD40-4B46-AD52-7ABEF5A7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A7311-FB45-4E87-AD66-120B2BD5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B2DDE-12BA-4C17-81DD-043A5D2E4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C06BB-E381-4C40-BEB5-DA7818951E1F}" type="datetimeFigureOut">
              <a:rPr lang="es-SV" smtClean="0"/>
              <a:t>27/5/2025</a:t>
            </a:fld>
            <a:endParaRPr lang="es-S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2AE55-DE01-4CAA-83CF-1519735F2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1EBAE-5BEA-4CDA-85B1-981C3B498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B626C-9AAE-4DF2-AA45-532FF8ADA128}" type="slidenum">
              <a:rPr lang="es-SV" smtClean="0"/>
              <a:t>‹#›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0748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hyperlink" Target="https://drive.google.com/file/d/1SwsPo0McvzbducBib48sI8V2uU9RJBbb/view?usp=sharing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oor - 899">
            <a:hlinkClick r:id="" action="ppaction://media"/>
            <a:extLst>
              <a:ext uri="{FF2B5EF4-FFF2-40B4-BE49-F238E27FC236}">
                <a16:creationId xmlns:a16="http://schemas.microsoft.com/office/drawing/2014/main" id="{6E9E0144-0207-D635-11CB-19B5B2653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973055"/>
          </a:xfrm>
          <a:prstGeom prst="rect">
            <a:avLst/>
          </a:prstGeom>
        </p:spPr>
      </p:pic>
      <p:pic>
        <p:nvPicPr>
          <p:cNvPr id="4" name="CIRCUITS">
            <a:hlinkClick r:id="" action="ppaction://media"/>
            <a:extLst>
              <a:ext uri="{FF2B5EF4-FFF2-40B4-BE49-F238E27FC236}">
                <a16:creationId xmlns:a16="http://schemas.microsoft.com/office/drawing/2014/main" id="{4CC710E4-E8C5-7B09-C151-7C03764C84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" y="-152400"/>
            <a:ext cx="12191999" cy="40942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0CE4E8-D9AB-CCFA-A583-E2119D2C4A87}"/>
              </a:ext>
            </a:extLst>
          </p:cNvPr>
          <p:cNvSpPr/>
          <p:nvPr/>
        </p:nvSpPr>
        <p:spPr>
          <a:xfrm>
            <a:off x="353568" y="4502942"/>
            <a:ext cx="11484864" cy="20807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noFill/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MS POWERPOINT</a:t>
            </a:r>
          </a:p>
        </p:txBody>
      </p:sp>
      <p:pic>
        <p:nvPicPr>
          <p:cNvPr id="2" name="Cubes - 5591">
            <a:hlinkClick r:id="" action="ppaction://media"/>
            <a:extLst>
              <a:ext uri="{FF2B5EF4-FFF2-40B4-BE49-F238E27FC236}">
                <a16:creationId xmlns:a16="http://schemas.microsoft.com/office/drawing/2014/main" id="{0D569D60-DAE5-9F20-64DC-C7864289DC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152400"/>
            <a:ext cx="5617029" cy="3159579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42930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40ECE-10F7-3E93-2C0A-333BE07C5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71A8A060-8EFB-B04D-40D0-48EAB80E4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B5B7E9-675B-734E-E7B5-206B07CD81DA}"/>
              </a:ext>
            </a:extLst>
          </p:cNvPr>
          <p:cNvSpPr/>
          <p:nvPr/>
        </p:nvSpPr>
        <p:spPr>
          <a:xfrm>
            <a:off x="1028700" y="190501"/>
            <a:ext cx="288607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Apply WordArt Styles to Text</a:t>
            </a:r>
            <a:endParaRPr kumimoji="0" lang="en-US" sz="18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4123870-F162-5D8E-A63E-F6FD2A37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46" y="3524250"/>
            <a:ext cx="3452811" cy="16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E45F90-A2B3-4D6E-8491-0ADC3890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Amasis MT Pro Black" panose="02040A04050005020304" pitchFamily="18" charset="0"/>
              </a:rPr>
              <a:t>INSERT PICS &amp;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DFEB2-7CD9-434C-A227-51DB32BB7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55C104-4A37-4988-89C1-7590076A12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6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A233B-9084-4AB5-9A13-E5BE72C4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6" b="97222" l="703" r="99844">
                        <a14:foregroundMark x1="1406" y1="45556" x2="31406" y2="53472"/>
                        <a14:foregroundMark x1="31406" y1="53472" x2="57734" y2="47361"/>
                        <a14:foregroundMark x1="64333" y1="41019" x2="91406" y2="15000"/>
                        <a14:foregroundMark x1="57734" y1="47361" x2="64329" y2="41022"/>
                        <a14:foregroundMark x1="91406" y1="15000" x2="99844" y2="1944"/>
                        <a14:foregroundMark x1="99844" y1="1944" x2="99844" y2="1944"/>
                        <a14:foregroundMark x1="1797" y1="50139" x2="5469" y2="60417"/>
                        <a14:foregroundMark x1="5469" y1="60417" x2="34141" y2="83889"/>
                        <a14:foregroundMark x1="34141" y1="83889" x2="63125" y2="91528"/>
                        <a14:foregroundMark x1="63125" y1="91528" x2="79141" y2="90972"/>
                        <a14:foregroundMark x1="2266" y1="50139" x2="4688" y2="66389"/>
                        <a14:foregroundMark x1="4688" y1="66389" x2="16328" y2="84167"/>
                        <a14:foregroundMark x1="16328" y1="84167" x2="70859" y2="99861"/>
                        <a14:foregroundMark x1="70859" y1="99861" x2="91328" y2="94028"/>
                        <a14:foregroundMark x1="91328" y1="94028" x2="781" y2="92500"/>
                        <a14:foregroundMark x1="781" y1="92500" x2="859" y2="90694"/>
                        <a14:foregroundMark x1="3281" y1="99444" x2="44297" y2="93472"/>
                        <a14:foregroundMark x1="44297" y1="93472" x2="72734" y2="95139"/>
                        <a14:foregroundMark x1="72734" y1="95139" x2="93438" y2="93611"/>
                        <a14:foregroundMark x1="93438" y1="93611" x2="96406" y2="97222"/>
                        <a14:backgroundMark x1="1406" y1="38472" x2="22891" y2="42222"/>
                        <a14:backgroundMark x1="22891" y1="42222" x2="47734" y2="35972"/>
                        <a14:backgroundMark x1="47734" y1="35972" x2="57109" y2="36806"/>
                        <a14:backgroundMark x1="57109" y1="36806" x2="65234" y2="36528"/>
                        <a14:backgroundMark x1="65234" y1="36528" x2="66719" y2="29028"/>
                        <a14:backgroundMark x1="66719" y1="29028" x2="74453" y2="18750"/>
                        <a14:backgroundMark x1="74453" y1="18750" x2="77031" y2="13472"/>
                        <a14:backgroundMark x1="77031" y1="13472" x2="77188" y2="1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B1D4BF-0AE1-74F1-1E72-D18E90B6458B}"/>
              </a:ext>
            </a:extLst>
          </p:cNvPr>
          <p:cNvGrpSpPr/>
          <p:nvPr/>
        </p:nvGrpSpPr>
        <p:grpSpPr>
          <a:xfrm>
            <a:off x="8374594" y="2812646"/>
            <a:ext cx="2886074" cy="2572154"/>
            <a:chOff x="8374594" y="2812646"/>
            <a:chExt cx="2886074" cy="2572154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946C0D0C-8F47-FD31-CBF2-5BB09CD0B8B0}"/>
                </a:ext>
              </a:extLst>
            </p:cNvPr>
            <p:cNvSpPr/>
            <p:nvPr/>
          </p:nvSpPr>
          <p:spPr>
            <a:xfrm>
              <a:off x="8374594" y="2812646"/>
              <a:ext cx="2886074" cy="2572154"/>
            </a:xfrm>
            <a:prstGeom prst="pentagon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4E506A-F94B-FB0A-A224-6CF2EDAFEC4E}"/>
                </a:ext>
              </a:extLst>
            </p:cNvPr>
            <p:cNvSpPr/>
            <p:nvPr/>
          </p:nvSpPr>
          <p:spPr>
            <a:xfrm>
              <a:off x="8750831" y="3180089"/>
              <a:ext cx="2133600" cy="183726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40000" lnSpcReduction="20000"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Insert Picture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background</a:t>
              </a:r>
              <a:endParaRPr kumimoji="0" lang="en-US" sz="3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672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A233B-9084-4AB5-9A13-E5BE72C4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6" b="97222" l="703" r="99844">
                        <a14:foregroundMark x1="1406" y1="45556" x2="31406" y2="53472"/>
                        <a14:foregroundMark x1="31406" y1="53472" x2="57734" y2="47361"/>
                        <a14:foregroundMark x1="64333" y1="41019" x2="91406" y2="15000"/>
                        <a14:foregroundMark x1="57734" y1="47361" x2="64329" y2="41022"/>
                        <a14:foregroundMark x1="91406" y1="15000" x2="99844" y2="1944"/>
                        <a14:foregroundMark x1="99844" y1="1944" x2="99844" y2="1944"/>
                        <a14:foregroundMark x1="1797" y1="50139" x2="5469" y2="60417"/>
                        <a14:foregroundMark x1="5469" y1="60417" x2="34141" y2="83889"/>
                        <a14:foregroundMark x1="34141" y1="83889" x2="63125" y2="91528"/>
                        <a14:foregroundMark x1="63125" y1="91528" x2="79141" y2="90972"/>
                        <a14:foregroundMark x1="2266" y1="50139" x2="4688" y2="66389"/>
                        <a14:foregroundMark x1="4688" y1="66389" x2="16328" y2="84167"/>
                        <a14:foregroundMark x1="16328" y1="84167" x2="70859" y2="99861"/>
                        <a14:foregroundMark x1="70859" y1="99861" x2="91328" y2="94028"/>
                        <a14:foregroundMark x1="91328" y1="94028" x2="781" y2="92500"/>
                        <a14:foregroundMark x1="781" y1="92500" x2="859" y2="90694"/>
                        <a14:foregroundMark x1="3281" y1="99444" x2="44297" y2="93472"/>
                        <a14:foregroundMark x1="44297" y1="93472" x2="72734" y2="95139"/>
                        <a14:foregroundMark x1="72734" y1="95139" x2="93438" y2="93611"/>
                        <a14:foregroundMark x1="93438" y1="93611" x2="96406" y2="97222"/>
                        <a14:backgroundMark x1="1406" y1="38472" x2="22891" y2="42222"/>
                        <a14:backgroundMark x1="22891" y1="42222" x2="47734" y2="35972"/>
                        <a14:backgroundMark x1="47734" y1="35972" x2="57109" y2="36806"/>
                        <a14:backgroundMark x1="57109" y1="36806" x2="65234" y2="36528"/>
                        <a14:backgroundMark x1="65234" y1="36528" x2="66719" y2="29028"/>
                        <a14:backgroundMark x1="66719" y1="29028" x2="74453" y2="18750"/>
                        <a14:backgroundMark x1="74453" y1="18750" x2="77031" y2="13472"/>
                        <a14:backgroundMark x1="77031" y1="13472" x2="77188" y2="1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22AC46-3C7B-110C-D1BA-77703AA004EB}"/>
              </a:ext>
            </a:extLst>
          </p:cNvPr>
          <p:cNvGrpSpPr/>
          <p:nvPr/>
        </p:nvGrpSpPr>
        <p:grpSpPr>
          <a:xfrm>
            <a:off x="8489117" y="2812645"/>
            <a:ext cx="2886074" cy="2572154"/>
            <a:chOff x="8489117" y="2812645"/>
            <a:chExt cx="2886074" cy="2572154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FF4794C6-25B5-E525-5291-27538AE8A005}"/>
                </a:ext>
              </a:extLst>
            </p:cNvPr>
            <p:cNvSpPr/>
            <p:nvPr/>
          </p:nvSpPr>
          <p:spPr>
            <a:xfrm>
              <a:off x="8489117" y="2812645"/>
              <a:ext cx="2886074" cy="2572154"/>
            </a:xfrm>
            <a:prstGeom prst="pentagon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71AE01-42C2-DEB4-D990-DB50FC2D971F}"/>
                </a:ext>
              </a:extLst>
            </p:cNvPr>
            <p:cNvSpPr/>
            <p:nvPr/>
          </p:nvSpPr>
          <p:spPr>
            <a:xfrm>
              <a:off x="8750831" y="3180089"/>
              <a:ext cx="2362646" cy="183726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47500" lnSpcReduction="20000"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Insert Video </a:t>
              </a:r>
              <a:r>
                <a:rPr kumimoji="0" lang="en-US" sz="5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background</a:t>
              </a:r>
              <a:endParaRPr kumimoji="0" lang="en-US" sz="3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84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j Loop - 1377">
            <a:hlinkClick r:id="" action="ppaction://media"/>
            <a:extLst>
              <a:ext uri="{FF2B5EF4-FFF2-40B4-BE49-F238E27FC236}">
                <a16:creationId xmlns:a16="http://schemas.microsoft.com/office/drawing/2014/main" id="{A73E346C-8441-4696-83EA-B190335E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FB42D2-D89C-4199-8194-3408E5F4B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489928" y="4689267"/>
                </a:moveTo>
                <a:lnTo>
                  <a:pt x="7489928" y="5669830"/>
                </a:lnTo>
                <a:lnTo>
                  <a:pt x="7802314" y="5669830"/>
                </a:lnTo>
                <a:lnTo>
                  <a:pt x="7802314" y="4689267"/>
                </a:lnTo>
                <a:close/>
                <a:moveTo>
                  <a:pt x="6995637" y="4689267"/>
                </a:moveTo>
                <a:lnTo>
                  <a:pt x="6995637" y="5669830"/>
                </a:lnTo>
                <a:lnTo>
                  <a:pt x="7308023" y="5669830"/>
                </a:lnTo>
                <a:lnTo>
                  <a:pt x="7308023" y="4689267"/>
                </a:lnTo>
                <a:close/>
                <a:moveTo>
                  <a:pt x="6585053" y="4689267"/>
                </a:moveTo>
                <a:lnTo>
                  <a:pt x="6585053" y="5669830"/>
                </a:lnTo>
                <a:lnTo>
                  <a:pt x="6897438" y="5669830"/>
                </a:lnTo>
                <a:lnTo>
                  <a:pt x="6897438" y="5309057"/>
                </a:lnTo>
                <a:lnTo>
                  <a:pt x="6976424" y="5309057"/>
                </a:lnTo>
                <a:lnTo>
                  <a:pt x="6976424" y="5029404"/>
                </a:lnTo>
                <a:lnTo>
                  <a:pt x="6897438" y="5029404"/>
                </a:lnTo>
                <a:lnTo>
                  <a:pt x="6897438" y="4689267"/>
                </a:lnTo>
                <a:close/>
                <a:moveTo>
                  <a:pt x="4632763" y="4689267"/>
                </a:moveTo>
                <a:lnTo>
                  <a:pt x="4632763" y="4990979"/>
                </a:lnTo>
                <a:lnTo>
                  <a:pt x="4849797" y="4990979"/>
                </a:lnTo>
                <a:lnTo>
                  <a:pt x="4849797" y="5669830"/>
                </a:lnTo>
                <a:lnTo>
                  <a:pt x="5162182" y="5669830"/>
                </a:lnTo>
                <a:lnTo>
                  <a:pt x="5162182" y="4990979"/>
                </a:lnTo>
                <a:lnTo>
                  <a:pt x="5378503" y="4990979"/>
                </a:lnTo>
                <a:lnTo>
                  <a:pt x="5378503" y="4689267"/>
                </a:lnTo>
                <a:close/>
                <a:moveTo>
                  <a:pt x="2632016" y="4689267"/>
                </a:moveTo>
                <a:lnTo>
                  <a:pt x="2632016" y="5365216"/>
                </a:lnTo>
                <a:cubicBezTo>
                  <a:pt x="2632016" y="5470175"/>
                  <a:pt x="2656055" y="5551098"/>
                  <a:pt x="2704136" y="5607983"/>
                </a:cubicBezTo>
                <a:cubicBezTo>
                  <a:pt x="2752216" y="5664869"/>
                  <a:pt x="2821308" y="5693312"/>
                  <a:pt x="2911412" y="5693312"/>
                </a:cubicBezTo>
                <a:cubicBezTo>
                  <a:pt x="2968087" y="5693312"/>
                  <a:pt x="3015908" y="5682356"/>
                  <a:pt x="3054875" y="5660441"/>
                </a:cubicBezTo>
                <a:cubicBezTo>
                  <a:pt x="3093841" y="5638526"/>
                  <a:pt x="3125581" y="5604661"/>
                  <a:pt x="3150093" y="5558845"/>
                </a:cubicBezTo>
                <a:cubicBezTo>
                  <a:pt x="3196999" y="5648490"/>
                  <a:pt x="3272579" y="5693312"/>
                  <a:pt x="3376833" y="5693312"/>
                </a:cubicBezTo>
                <a:cubicBezTo>
                  <a:pt x="3463172" y="5693312"/>
                  <a:pt x="3533536" y="5664910"/>
                  <a:pt x="3587923" y="5608106"/>
                </a:cubicBezTo>
                <a:cubicBezTo>
                  <a:pt x="3642312" y="5551301"/>
                  <a:pt x="3669506" y="5478251"/>
                  <a:pt x="3669506" y="5388955"/>
                </a:cubicBezTo>
                <a:lnTo>
                  <a:pt x="3669506" y="4689267"/>
                </a:lnTo>
                <a:lnTo>
                  <a:pt x="3357120" y="4689267"/>
                </a:lnTo>
                <a:lnTo>
                  <a:pt x="3357120" y="5322644"/>
                </a:lnTo>
                <a:cubicBezTo>
                  <a:pt x="3357120" y="5363397"/>
                  <a:pt x="3347881" y="5383773"/>
                  <a:pt x="3329402" y="5383773"/>
                </a:cubicBezTo>
                <a:cubicBezTo>
                  <a:pt x="3320685" y="5383773"/>
                  <a:pt x="3314705" y="5380534"/>
                  <a:pt x="3311462" y="5374056"/>
                </a:cubicBezTo>
                <a:cubicBezTo>
                  <a:pt x="3308219" y="5367577"/>
                  <a:pt x="3306598" y="5350440"/>
                  <a:pt x="3306598" y="5322644"/>
                </a:cubicBezTo>
                <a:lnTo>
                  <a:pt x="3306598" y="4689267"/>
                </a:lnTo>
                <a:lnTo>
                  <a:pt x="2994212" y="4689267"/>
                </a:lnTo>
                <a:lnTo>
                  <a:pt x="2994212" y="5327525"/>
                </a:lnTo>
                <a:cubicBezTo>
                  <a:pt x="2994212" y="5365024"/>
                  <a:pt x="2984977" y="5383773"/>
                  <a:pt x="2966505" y="5383773"/>
                </a:cubicBezTo>
                <a:cubicBezTo>
                  <a:pt x="2957788" y="5383773"/>
                  <a:pt x="2951925" y="5380768"/>
                  <a:pt x="2948915" y="5374756"/>
                </a:cubicBezTo>
                <a:cubicBezTo>
                  <a:pt x="2945906" y="5368745"/>
                  <a:pt x="2944401" y="5351374"/>
                  <a:pt x="2944401" y="5322644"/>
                </a:cubicBezTo>
                <a:lnTo>
                  <a:pt x="2944401" y="4689267"/>
                </a:lnTo>
                <a:close/>
                <a:moveTo>
                  <a:pt x="9271578" y="4665073"/>
                </a:moveTo>
                <a:cubicBezTo>
                  <a:pt x="9130002" y="4665073"/>
                  <a:pt x="9011898" y="4713474"/>
                  <a:pt x="8917264" y="4810275"/>
                </a:cubicBezTo>
                <a:cubicBezTo>
                  <a:pt x="8822632" y="4907077"/>
                  <a:pt x="8775314" y="5028074"/>
                  <a:pt x="8775314" y="5173267"/>
                </a:cubicBezTo>
                <a:cubicBezTo>
                  <a:pt x="8775314" y="5318141"/>
                  <a:pt x="8821703" y="5441034"/>
                  <a:pt x="8914480" y="5541945"/>
                </a:cubicBezTo>
                <a:cubicBezTo>
                  <a:pt x="9007256" y="5642857"/>
                  <a:pt x="9120485" y="5693312"/>
                  <a:pt x="9254166" y="5693312"/>
                </a:cubicBezTo>
                <a:cubicBezTo>
                  <a:pt x="9357680" y="5693312"/>
                  <a:pt x="9444998" y="5660313"/>
                  <a:pt x="9516124" y="5594313"/>
                </a:cubicBezTo>
                <a:cubicBezTo>
                  <a:pt x="9587249" y="5528314"/>
                  <a:pt x="9622812" y="5446856"/>
                  <a:pt x="9622812" y="5349940"/>
                </a:cubicBezTo>
                <a:cubicBezTo>
                  <a:pt x="9622812" y="5266936"/>
                  <a:pt x="9591131" y="5186183"/>
                  <a:pt x="9527770" y="5107678"/>
                </a:cubicBezTo>
                <a:lnTo>
                  <a:pt x="9236422" y="5107678"/>
                </a:lnTo>
                <a:lnTo>
                  <a:pt x="9236422" y="5352463"/>
                </a:lnTo>
                <a:lnTo>
                  <a:pt x="9318320" y="5352463"/>
                </a:lnTo>
                <a:cubicBezTo>
                  <a:pt x="9336777" y="5352463"/>
                  <a:pt x="9346006" y="5357004"/>
                  <a:pt x="9346006" y="5366084"/>
                </a:cubicBezTo>
                <a:cubicBezTo>
                  <a:pt x="9346006" y="5381197"/>
                  <a:pt x="9329594" y="5388754"/>
                  <a:pt x="9296772" y="5388754"/>
                </a:cubicBezTo>
                <a:cubicBezTo>
                  <a:pt x="9234360" y="5388754"/>
                  <a:pt x="9185098" y="5370464"/>
                  <a:pt x="9148986" y="5333885"/>
                </a:cubicBezTo>
                <a:cubicBezTo>
                  <a:pt x="9112872" y="5297305"/>
                  <a:pt x="9094816" y="5247034"/>
                  <a:pt x="9094816" y="5183073"/>
                </a:cubicBezTo>
                <a:cubicBezTo>
                  <a:pt x="9094816" y="5120735"/>
                  <a:pt x="9114396" y="5070289"/>
                  <a:pt x="9153555" y="5031734"/>
                </a:cubicBezTo>
                <a:cubicBezTo>
                  <a:pt x="9192714" y="4993178"/>
                  <a:pt x="9243464" y="4973901"/>
                  <a:pt x="9305801" y="4973901"/>
                </a:cubicBezTo>
                <a:cubicBezTo>
                  <a:pt x="9340276" y="4973901"/>
                  <a:pt x="9385936" y="4984393"/>
                  <a:pt x="9442781" y="5005377"/>
                </a:cubicBezTo>
                <a:lnTo>
                  <a:pt x="9442781" y="4698506"/>
                </a:lnTo>
                <a:cubicBezTo>
                  <a:pt x="9376982" y="4676217"/>
                  <a:pt x="9319914" y="4665073"/>
                  <a:pt x="9271578" y="4665073"/>
                </a:cubicBezTo>
                <a:close/>
                <a:moveTo>
                  <a:pt x="8327337" y="4665073"/>
                </a:moveTo>
                <a:cubicBezTo>
                  <a:pt x="8215389" y="4665073"/>
                  <a:pt x="8125593" y="4698997"/>
                  <a:pt x="8057952" y="4766846"/>
                </a:cubicBezTo>
                <a:cubicBezTo>
                  <a:pt x="7990311" y="4834695"/>
                  <a:pt x="7956490" y="4924794"/>
                  <a:pt x="7956490" y="5037143"/>
                </a:cubicBezTo>
                <a:lnTo>
                  <a:pt x="7956490" y="5669830"/>
                </a:lnTo>
                <a:lnTo>
                  <a:pt x="8268876" y="5669830"/>
                </a:lnTo>
                <a:lnTo>
                  <a:pt x="8268876" y="5046927"/>
                </a:lnTo>
                <a:cubicBezTo>
                  <a:pt x="8268876" y="4998243"/>
                  <a:pt x="8283945" y="4973901"/>
                  <a:pt x="8314084" y="4973901"/>
                </a:cubicBezTo>
                <a:cubicBezTo>
                  <a:pt x="8346090" y="4973901"/>
                  <a:pt x="8362094" y="4998243"/>
                  <a:pt x="8362094" y="5046927"/>
                </a:cubicBezTo>
                <a:lnTo>
                  <a:pt x="8362094" y="5669830"/>
                </a:lnTo>
                <a:lnTo>
                  <a:pt x="8674479" y="5669830"/>
                </a:lnTo>
                <a:lnTo>
                  <a:pt x="8674479" y="5046927"/>
                </a:lnTo>
                <a:cubicBezTo>
                  <a:pt x="8674479" y="4925046"/>
                  <a:pt x="8644585" y="4830933"/>
                  <a:pt x="8584797" y="4764589"/>
                </a:cubicBezTo>
                <a:cubicBezTo>
                  <a:pt x="8525009" y="4698245"/>
                  <a:pt x="8439189" y="4665073"/>
                  <a:pt x="8327337" y="4665073"/>
                </a:cubicBezTo>
                <a:close/>
                <a:moveTo>
                  <a:pt x="5943250" y="4665073"/>
                </a:moveTo>
                <a:cubicBezTo>
                  <a:pt x="5796478" y="4665073"/>
                  <a:pt x="5672996" y="4714812"/>
                  <a:pt x="5572804" y="4814289"/>
                </a:cubicBezTo>
                <a:cubicBezTo>
                  <a:pt x="5472612" y="4913766"/>
                  <a:pt x="5422515" y="5036446"/>
                  <a:pt x="5422515" y="5182328"/>
                </a:cubicBezTo>
                <a:cubicBezTo>
                  <a:pt x="5422515" y="5327425"/>
                  <a:pt x="5471642" y="5448863"/>
                  <a:pt x="5569896" y="5546643"/>
                </a:cubicBezTo>
                <a:cubicBezTo>
                  <a:pt x="5668150" y="5644422"/>
                  <a:pt x="5790274" y="5693312"/>
                  <a:pt x="5936267" y="5693312"/>
                </a:cubicBezTo>
                <a:cubicBezTo>
                  <a:pt x="6080045" y="5693312"/>
                  <a:pt x="6196595" y="5650208"/>
                  <a:pt x="6285917" y="5563999"/>
                </a:cubicBezTo>
                <a:cubicBezTo>
                  <a:pt x="6375239" y="5477790"/>
                  <a:pt x="6429948" y="5351163"/>
                  <a:pt x="6450043" y="5184118"/>
                </a:cubicBezTo>
                <a:lnTo>
                  <a:pt x="6125616" y="5175791"/>
                </a:lnTo>
                <a:cubicBezTo>
                  <a:pt x="6118596" y="5247964"/>
                  <a:pt x="6098583" y="5300672"/>
                  <a:pt x="6065576" y="5333912"/>
                </a:cubicBezTo>
                <a:cubicBezTo>
                  <a:pt x="6032569" y="5367153"/>
                  <a:pt x="5988088" y="5383773"/>
                  <a:pt x="5932131" y="5383773"/>
                </a:cubicBezTo>
                <a:cubicBezTo>
                  <a:pt x="5877436" y="5383773"/>
                  <a:pt x="5832195" y="5364896"/>
                  <a:pt x="5796408" y="5327141"/>
                </a:cubicBezTo>
                <a:cubicBezTo>
                  <a:pt x="5760621" y="5289386"/>
                  <a:pt x="5742728" y="5241115"/>
                  <a:pt x="5742728" y="5182328"/>
                </a:cubicBezTo>
                <a:cubicBezTo>
                  <a:pt x="5742728" y="5121191"/>
                  <a:pt x="5760977" y="5071169"/>
                  <a:pt x="5797475" y="5032262"/>
                </a:cubicBezTo>
                <a:cubicBezTo>
                  <a:pt x="5833974" y="4993354"/>
                  <a:pt x="5880257" y="4973901"/>
                  <a:pt x="5936323" y="4973901"/>
                </a:cubicBezTo>
                <a:cubicBezTo>
                  <a:pt x="6024256" y="4973901"/>
                  <a:pt x="6085271" y="5026021"/>
                  <a:pt x="6119367" y="5130260"/>
                </a:cubicBezTo>
                <a:lnTo>
                  <a:pt x="6447952" y="5108857"/>
                </a:lnTo>
                <a:cubicBezTo>
                  <a:pt x="6420089" y="4978348"/>
                  <a:pt x="6372565" y="4879267"/>
                  <a:pt x="6305380" y="4811615"/>
                </a:cubicBezTo>
                <a:cubicBezTo>
                  <a:pt x="6208641" y="4713920"/>
                  <a:pt x="6087932" y="4665073"/>
                  <a:pt x="5943250" y="4665073"/>
                </a:cubicBezTo>
                <a:close/>
                <a:moveTo>
                  <a:pt x="4202237" y="4665073"/>
                </a:moveTo>
                <a:cubicBezTo>
                  <a:pt x="4082595" y="4665073"/>
                  <a:pt x="3989418" y="4698925"/>
                  <a:pt x="3922707" y="4766629"/>
                </a:cubicBezTo>
                <a:cubicBezTo>
                  <a:pt x="3855996" y="4834334"/>
                  <a:pt x="3822640" y="4928689"/>
                  <a:pt x="3822640" y="5049696"/>
                </a:cubicBezTo>
                <a:lnTo>
                  <a:pt x="3822640" y="5669830"/>
                </a:lnTo>
                <a:lnTo>
                  <a:pt x="4135026" y="5669830"/>
                </a:lnTo>
                <a:lnTo>
                  <a:pt x="4135026" y="5442835"/>
                </a:lnTo>
                <a:lnTo>
                  <a:pt x="4216858" y="5442835"/>
                </a:lnTo>
                <a:lnTo>
                  <a:pt x="4216858" y="5163182"/>
                </a:lnTo>
                <a:lnTo>
                  <a:pt x="4135026" y="5163182"/>
                </a:lnTo>
                <a:lnTo>
                  <a:pt x="4135026" y="5058779"/>
                </a:lnTo>
                <a:cubicBezTo>
                  <a:pt x="4135026" y="5002194"/>
                  <a:pt x="4152082" y="4973901"/>
                  <a:pt x="4186194" y="4973901"/>
                </a:cubicBezTo>
                <a:cubicBezTo>
                  <a:pt x="4203494" y="4973901"/>
                  <a:pt x="4215539" y="4979456"/>
                  <a:pt x="4222328" y="4990567"/>
                </a:cubicBezTo>
                <a:cubicBezTo>
                  <a:pt x="4229118" y="5001678"/>
                  <a:pt x="4232513" y="5024416"/>
                  <a:pt x="4232513" y="5058779"/>
                </a:cubicBezTo>
                <a:lnTo>
                  <a:pt x="4232513" y="5669830"/>
                </a:lnTo>
                <a:lnTo>
                  <a:pt x="4544899" y="5669830"/>
                </a:lnTo>
                <a:lnTo>
                  <a:pt x="4544899" y="5039922"/>
                </a:lnTo>
                <a:cubicBezTo>
                  <a:pt x="4544899" y="4913690"/>
                  <a:pt x="4516800" y="4819657"/>
                  <a:pt x="4460603" y="4757823"/>
                </a:cubicBezTo>
                <a:cubicBezTo>
                  <a:pt x="4404407" y="4695990"/>
                  <a:pt x="4318285" y="4665073"/>
                  <a:pt x="4202237" y="4665073"/>
                </a:cubicBezTo>
                <a:close/>
                <a:moveTo>
                  <a:pt x="5832927" y="3221300"/>
                </a:moveTo>
                <a:cubicBezTo>
                  <a:pt x="5887230" y="3221300"/>
                  <a:pt x="5933420" y="3241225"/>
                  <a:pt x="5971497" y="3281073"/>
                </a:cubicBezTo>
                <a:cubicBezTo>
                  <a:pt x="6009574" y="3320922"/>
                  <a:pt x="6028613" y="3369310"/>
                  <a:pt x="6028613" y="3426237"/>
                </a:cubicBezTo>
                <a:cubicBezTo>
                  <a:pt x="6028613" y="3483312"/>
                  <a:pt x="6009609" y="3531737"/>
                  <a:pt x="5971603" y="3571511"/>
                </a:cubicBezTo>
                <a:cubicBezTo>
                  <a:pt x="5933596" y="3611286"/>
                  <a:pt x="5887370" y="3631173"/>
                  <a:pt x="5832927" y="3631173"/>
                </a:cubicBezTo>
                <a:cubicBezTo>
                  <a:pt x="5779588" y="3631173"/>
                  <a:pt x="5733757" y="3611238"/>
                  <a:pt x="5695435" y="3571367"/>
                </a:cubicBezTo>
                <a:cubicBezTo>
                  <a:pt x="5657114" y="3531496"/>
                  <a:pt x="5637953" y="3483119"/>
                  <a:pt x="5637953" y="3426237"/>
                </a:cubicBezTo>
                <a:cubicBezTo>
                  <a:pt x="5637953" y="3369481"/>
                  <a:pt x="5657036" y="3321136"/>
                  <a:pt x="5695202" y="3281201"/>
                </a:cubicBezTo>
                <a:cubicBezTo>
                  <a:pt x="5733368" y="3241268"/>
                  <a:pt x="5779276" y="3221300"/>
                  <a:pt x="5832927" y="3221300"/>
                </a:cubicBezTo>
                <a:close/>
                <a:moveTo>
                  <a:pt x="6480278" y="2936667"/>
                </a:moveTo>
                <a:lnTo>
                  <a:pt x="6480278" y="3917230"/>
                </a:lnTo>
                <a:lnTo>
                  <a:pt x="6792664" y="3917230"/>
                </a:lnTo>
                <a:lnTo>
                  <a:pt x="6792664" y="3221300"/>
                </a:lnTo>
                <a:lnTo>
                  <a:pt x="6828076" y="3221300"/>
                </a:lnTo>
                <a:cubicBezTo>
                  <a:pt x="6887486" y="3221300"/>
                  <a:pt x="6917191" y="3239009"/>
                  <a:pt x="6917191" y="3274425"/>
                </a:cubicBezTo>
                <a:cubicBezTo>
                  <a:pt x="6917191" y="3315860"/>
                  <a:pt x="6892137" y="3336577"/>
                  <a:pt x="6842030" y="3336577"/>
                </a:cubicBezTo>
                <a:lnTo>
                  <a:pt x="6805472" y="3336577"/>
                </a:lnTo>
                <a:lnTo>
                  <a:pt x="6805472" y="3599363"/>
                </a:lnTo>
                <a:lnTo>
                  <a:pt x="6947711" y="3917230"/>
                </a:lnTo>
                <a:lnTo>
                  <a:pt x="7269303" y="3917230"/>
                </a:lnTo>
                <a:lnTo>
                  <a:pt x="7106050" y="3514462"/>
                </a:lnTo>
                <a:cubicBezTo>
                  <a:pt x="7190299" y="3449990"/>
                  <a:pt x="7232423" y="3367398"/>
                  <a:pt x="7232423" y="3266686"/>
                </a:cubicBezTo>
                <a:cubicBezTo>
                  <a:pt x="7232423" y="3168465"/>
                  <a:pt x="7196748" y="3087137"/>
                  <a:pt x="7125396" y="3022702"/>
                </a:cubicBezTo>
                <a:cubicBezTo>
                  <a:pt x="7061650" y="2965345"/>
                  <a:pt x="6972543" y="2936667"/>
                  <a:pt x="6858074" y="2936667"/>
                </a:cubicBezTo>
                <a:close/>
                <a:moveTo>
                  <a:pt x="5841299" y="2912473"/>
                </a:moveTo>
                <a:cubicBezTo>
                  <a:pt x="5695157" y="2912473"/>
                  <a:pt x="5571481" y="2962243"/>
                  <a:pt x="5470269" y="3061783"/>
                </a:cubicBezTo>
                <a:cubicBezTo>
                  <a:pt x="5369058" y="3161324"/>
                  <a:pt x="5318451" y="3282812"/>
                  <a:pt x="5318451" y="3426248"/>
                </a:cubicBezTo>
                <a:cubicBezTo>
                  <a:pt x="5318451" y="3568535"/>
                  <a:pt x="5368624" y="3689851"/>
                  <a:pt x="5468968" y="3790196"/>
                </a:cubicBezTo>
                <a:cubicBezTo>
                  <a:pt x="5569312" y="3890540"/>
                  <a:pt x="5690632" y="3940712"/>
                  <a:pt x="5832927" y="3940712"/>
                </a:cubicBezTo>
                <a:cubicBezTo>
                  <a:pt x="5976333" y="3940712"/>
                  <a:pt x="6098049" y="3890701"/>
                  <a:pt x="6198075" y="3790679"/>
                </a:cubicBezTo>
                <a:cubicBezTo>
                  <a:pt x="6298101" y="3690657"/>
                  <a:pt x="6348114" y="3569180"/>
                  <a:pt x="6348114" y="3426248"/>
                </a:cubicBezTo>
                <a:cubicBezTo>
                  <a:pt x="6348114" y="3285984"/>
                  <a:pt x="6298390" y="3165289"/>
                  <a:pt x="6198943" y="3064163"/>
                </a:cubicBezTo>
                <a:cubicBezTo>
                  <a:pt x="6099495" y="2963036"/>
                  <a:pt x="5980280" y="2912473"/>
                  <a:pt x="5841299" y="2912473"/>
                </a:cubicBezTo>
                <a:close/>
                <a:moveTo>
                  <a:pt x="5017952" y="2912473"/>
                </a:moveTo>
                <a:cubicBezTo>
                  <a:pt x="4909777" y="2912473"/>
                  <a:pt x="4820038" y="2950320"/>
                  <a:pt x="4748739" y="3026015"/>
                </a:cubicBezTo>
                <a:cubicBezTo>
                  <a:pt x="4677440" y="3101710"/>
                  <a:pt x="4641791" y="3196996"/>
                  <a:pt x="4641791" y="3311872"/>
                </a:cubicBezTo>
                <a:lnTo>
                  <a:pt x="4641791" y="3917230"/>
                </a:lnTo>
                <a:lnTo>
                  <a:pt x="4954176" y="3917230"/>
                </a:lnTo>
                <a:lnTo>
                  <a:pt x="4954176" y="3668887"/>
                </a:lnTo>
                <a:lnTo>
                  <a:pt x="5048105" y="3668887"/>
                </a:lnTo>
                <a:lnTo>
                  <a:pt x="5048105" y="3384965"/>
                </a:lnTo>
                <a:lnTo>
                  <a:pt x="4954176" y="3384965"/>
                </a:lnTo>
                <a:lnTo>
                  <a:pt x="4954176" y="3281129"/>
                </a:lnTo>
                <a:cubicBezTo>
                  <a:pt x="4954176" y="3230332"/>
                  <a:pt x="4971014" y="3204934"/>
                  <a:pt x="5004688" y="3204934"/>
                </a:cubicBezTo>
                <a:cubicBezTo>
                  <a:pt x="5030853" y="3204934"/>
                  <a:pt x="5051489" y="3222968"/>
                  <a:pt x="5066595" y="3259037"/>
                </a:cubicBezTo>
                <a:lnTo>
                  <a:pt x="5320898" y="3078339"/>
                </a:lnTo>
                <a:cubicBezTo>
                  <a:pt x="5238658" y="2967762"/>
                  <a:pt x="5137676" y="2912473"/>
                  <a:pt x="5017952" y="2912473"/>
                </a:cubicBezTo>
                <a:close/>
                <a:moveTo>
                  <a:pt x="6947003" y="1184067"/>
                </a:moveTo>
                <a:lnTo>
                  <a:pt x="6947003" y="2164630"/>
                </a:lnTo>
                <a:lnTo>
                  <a:pt x="7259389" y="2164630"/>
                </a:lnTo>
                <a:lnTo>
                  <a:pt x="7259389" y="1673778"/>
                </a:lnTo>
                <a:lnTo>
                  <a:pt x="7458899" y="2164630"/>
                </a:lnTo>
                <a:lnTo>
                  <a:pt x="7801771" y="2164630"/>
                </a:lnTo>
                <a:lnTo>
                  <a:pt x="7552005" y="1630553"/>
                </a:lnTo>
                <a:lnTo>
                  <a:pt x="7803172" y="1184067"/>
                </a:lnTo>
                <a:lnTo>
                  <a:pt x="7489053" y="1184067"/>
                </a:lnTo>
                <a:lnTo>
                  <a:pt x="7259389" y="1587249"/>
                </a:lnTo>
                <a:lnTo>
                  <a:pt x="7259389" y="1184067"/>
                </a:lnTo>
                <a:close/>
                <a:moveTo>
                  <a:pt x="4709637" y="1184067"/>
                </a:moveTo>
                <a:lnTo>
                  <a:pt x="4709637" y="2164630"/>
                </a:lnTo>
                <a:lnTo>
                  <a:pt x="5022023" y="2164630"/>
                </a:lnTo>
                <a:lnTo>
                  <a:pt x="5022023" y="1184067"/>
                </a:lnTo>
                <a:close/>
                <a:moveTo>
                  <a:pt x="4299053" y="1184067"/>
                </a:moveTo>
                <a:lnTo>
                  <a:pt x="4299053" y="2164630"/>
                </a:lnTo>
                <a:lnTo>
                  <a:pt x="4611439" y="2164630"/>
                </a:lnTo>
                <a:lnTo>
                  <a:pt x="4611439" y="1803857"/>
                </a:lnTo>
                <a:lnTo>
                  <a:pt x="4690425" y="1803857"/>
                </a:lnTo>
                <a:lnTo>
                  <a:pt x="4690425" y="1524204"/>
                </a:lnTo>
                <a:lnTo>
                  <a:pt x="4611439" y="1524204"/>
                </a:lnTo>
                <a:lnTo>
                  <a:pt x="4611439" y="1184067"/>
                </a:lnTo>
                <a:close/>
                <a:moveTo>
                  <a:pt x="3451663" y="1184067"/>
                </a:moveTo>
                <a:lnTo>
                  <a:pt x="3451663" y="1485779"/>
                </a:lnTo>
                <a:lnTo>
                  <a:pt x="3668696" y="1485779"/>
                </a:lnTo>
                <a:lnTo>
                  <a:pt x="3668696" y="2164630"/>
                </a:lnTo>
                <a:lnTo>
                  <a:pt x="3981082" y="2164630"/>
                </a:lnTo>
                <a:lnTo>
                  <a:pt x="3981082" y="1485779"/>
                </a:lnTo>
                <a:lnTo>
                  <a:pt x="4197404" y="1485779"/>
                </a:lnTo>
                <a:lnTo>
                  <a:pt x="4197404" y="1184067"/>
                </a:lnTo>
                <a:close/>
                <a:moveTo>
                  <a:pt x="8236620" y="1159873"/>
                </a:moveTo>
                <a:cubicBezTo>
                  <a:pt x="8143832" y="1159873"/>
                  <a:pt x="8064047" y="1193736"/>
                  <a:pt x="7997266" y="1261463"/>
                </a:cubicBezTo>
                <a:cubicBezTo>
                  <a:pt x="7930484" y="1329189"/>
                  <a:pt x="7897093" y="1409850"/>
                  <a:pt x="7897093" y="1503446"/>
                </a:cubicBezTo>
                <a:cubicBezTo>
                  <a:pt x="7897093" y="1580549"/>
                  <a:pt x="7918979" y="1657352"/>
                  <a:pt x="7962749" y="1733855"/>
                </a:cubicBezTo>
                <a:cubicBezTo>
                  <a:pt x="7988240" y="1778744"/>
                  <a:pt x="8000985" y="1806840"/>
                  <a:pt x="8000985" y="1818144"/>
                </a:cubicBezTo>
                <a:cubicBezTo>
                  <a:pt x="8000985" y="1835222"/>
                  <a:pt x="7994220" y="1849563"/>
                  <a:pt x="7980688" y="1861167"/>
                </a:cubicBezTo>
                <a:cubicBezTo>
                  <a:pt x="7967157" y="1872771"/>
                  <a:pt x="7949773" y="1878573"/>
                  <a:pt x="7928537" y="1878573"/>
                </a:cubicBezTo>
                <a:cubicBezTo>
                  <a:pt x="7910295" y="1878573"/>
                  <a:pt x="7881550" y="1869971"/>
                  <a:pt x="7842301" y="1852767"/>
                </a:cubicBezTo>
                <a:lnTo>
                  <a:pt x="7842301" y="2152022"/>
                </a:lnTo>
                <a:cubicBezTo>
                  <a:pt x="7894055" y="2176082"/>
                  <a:pt x="7943936" y="2188113"/>
                  <a:pt x="7991946" y="2188113"/>
                </a:cubicBezTo>
                <a:cubicBezTo>
                  <a:pt x="8090989" y="2188113"/>
                  <a:pt x="8174895" y="2154590"/>
                  <a:pt x="8243663" y="2087546"/>
                </a:cubicBezTo>
                <a:cubicBezTo>
                  <a:pt x="8312431" y="2020501"/>
                  <a:pt x="8346815" y="1938799"/>
                  <a:pt x="8346815" y="1842438"/>
                </a:cubicBezTo>
                <a:cubicBezTo>
                  <a:pt x="8346815" y="1776846"/>
                  <a:pt x="8326454" y="1708883"/>
                  <a:pt x="8285730" y="1638547"/>
                </a:cubicBezTo>
                <a:lnTo>
                  <a:pt x="8263960" y="1600977"/>
                </a:lnTo>
                <a:cubicBezTo>
                  <a:pt x="8248513" y="1574182"/>
                  <a:pt x="8240789" y="1552327"/>
                  <a:pt x="8240789" y="1535412"/>
                </a:cubicBezTo>
                <a:cubicBezTo>
                  <a:pt x="8240789" y="1516718"/>
                  <a:pt x="8247062" y="1500926"/>
                  <a:pt x="8259607" y="1488036"/>
                </a:cubicBezTo>
                <a:cubicBezTo>
                  <a:pt x="8272153" y="1475146"/>
                  <a:pt x="8287024" y="1468701"/>
                  <a:pt x="8304220" y="1468701"/>
                </a:cubicBezTo>
                <a:cubicBezTo>
                  <a:pt x="8313604" y="1468701"/>
                  <a:pt x="8334444" y="1472188"/>
                  <a:pt x="8366740" y="1479163"/>
                </a:cubicBezTo>
                <a:lnTo>
                  <a:pt x="8366740" y="1184334"/>
                </a:lnTo>
                <a:cubicBezTo>
                  <a:pt x="8320679" y="1168027"/>
                  <a:pt x="8277306" y="1159873"/>
                  <a:pt x="8236620" y="1159873"/>
                </a:cubicBezTo>
                <a:close/>
                <a:moveTo>
                  <a:pt x="6441387" y="1159873"/>
                </a:moveTo>
                <a:cubicBezTo>
                  <a:pt x="6329438" y="1159873"/>
                  <a:pt x="6239644" y="1193797"/>
                  <a:pt x="6172002" y="1261646"/>
                </a:cubicBezTo>
                <a:cubicBezTo>
                  <a:pt x="6104361" y="1329495"/>
                  <a:pt x="6070541" y="1419594"/>
                  <a:pt x="6070541" y="1531943"/>
                </a:cubicBezTo>
                <a:lnTo>
                  <a:pt x="6070541" y="2164630"/>
                </a:lnTo>
                <a:lnTo>
                  <a:pt x="6382926" y="2164630"/>
                </a:lnTo>
                <a:lnTo>
                  <a:pt x="6382926" y="1541727"/>
                </a:lnTo>
                <a:cubicBezTo>
                  <a:pt x="6382926" y="1493043"/>
                  <a:pt x="6397995" y="1468701"/>
                  <a:pt x="6428134" y="1468701"/>
                </a:cubicBezTo>
                <a:cubicBezTo>
                  <a:pt x="6460140" y="1468701"/>
                  <a:pt x="6476143" y="1493043"/>
                  <a:pt x="6476143" y="1541727"/>
                </a:cubicBezTo>
                <a:lnTo>
                  <a:pt x="6476143" y="2164630"/>
                </a:lnTo>
                <a:lnTo>
                  <a:pt x="6788529" y="2164630"/>
                </a:lnTo>
                <a:lnTo>
                  <a:pt x="6788529" y="1541727"/>
                </a:lnTo>
                <a:cubicBezTo>
                  <a:pt x="6788529" y="1419846"/>
                  <a:pt x="6758635" y="1325733"/>
                  <a:pt x="6698847" y="1259389"/>
                </a:cubicBezTo>
                <a:cubicBezTo>
                  <a:pt x="6639059" y="1193045"/>
                  <a:pt x="6553239" y="1159873"/>
                  <a:pt x="6441387" y="1159873"/>
                </a:cubicBezTo>
                <a:close/>
                <a:moveTo>
                  <a:pt x="5573837" y="1159873"/>
                </a:moveTo>
                <a:cubicBezTo>
                  <a:pt x="5454195" y="1159873"/>
                  <a:pt x="5361018" y="1193725"/>
                  <a:pt x="5294307" y="1261429"/>
                </a:cubicBezTo>
                <a:cubicBezTo>
                  <a:pt x="5227596" y="1329134"/>
                  <a:pt x="5194241" y="1423489"/>
                  <a:pt x="5194241" y="1544496"/>
                </a:cubicBezTo>
                <a:lnTo>
                  <a:pt x="5194241" y="2164630"/>
                </a:lnTo>
                <a:lnTo>
                  <a:pt x="5506626" y="2164630"/>
                </a:lnTo>
                <a:lnTo>
                  <a:pt x="5506626" y="1937635"/>
                </a:lnTo>
                <a:lnTo>
                  <a:pt x="5588458" y="1937635"/>
                </a:lnTo>
                <a:lnTo>
                  <a:pt x="5588458" y="1657982"/>
                </a:lnTo>
                <a:lnTo>
                  <a:pt x="5506626" y="1657982"/>
                </a:lnTo>
                <a:lnTo>
                  <a:pt x="5506626" y="1553579"/>
                </a:lnTo>
                <a:cubicBezTo>
                  <a:pt x="5506626" y="1496994"/>
                  <a:pt x="5523682" y="1468701"/>
                  <a:pt x="5557793" y="1468701"/>
                </a:cubicBezTo>
                <a:cubicBezTo>
                  <a:pt x="5575094" y="1468701"/>
                  <a:pt x="5587139" y="1474256"/>
                  <a:pt x="5593928" y="1485367"/>
                </a:cubicBezTo>
                <a:cubicBezTo>
                  <a:pt x="5600718" y="1496478"/>
                  <a:pt x="5604113" y="1519216"/>
                  <a:pt x="5604113" y="1553579"/>
                </a:cubicBezTo>
                <a:lnTo>
                  <a:pt x="5604113" y="2164630"/>
                </a:lnTo>
                <a:lnTo>
                  <a:pt x="5916499" y="2164630"/>
                </a:lnTo>
                <a:lnTo>
                  <a:pt x="5916499" y="1534722"/>
                </a:lnTo>
                <a:cubicBezTo>
                  <a:pt x="5916499" y="1408490"/>
                  <a:pt x="5888400" y="1314457"/>
                  <a:pt x="5832204" y="1252623"/>
                </a:cubicBezTo>
                <a:cubicBezTo>
                  <a:pt x="5776007" y="1190790"/>
                  <a:pt x="5689885" y="1159873"/>
                  <a:pt x="5573837" y="115987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0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 - 1860">
            <a:hlinkClick r:id="" action="ppaction://media"/>
            <a:extLst>
              <a:ext uri="{FF2B5EF4-FFF2-40B4-BE49-F238E27FC236}">
                <a16:creationId xmlns:a16="http://schemas.microsoft.com/office/drawing/2014/main" id="{C3E96FDA-5B4F-4405-B0A1-17FB4F2F0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Game - 7249">
            <a:hlinkClick r:id="" action="ppaction://media"/>
            <a:extLst>
              <a:ext uri="{FF2B5EF4-FFF2-40B4-BE49-F238E27FC236}">
                <a16:creationId xmlns:a16="http://schemas.microsoft.com/office/drawing/2014/main" id="{9770FDD4-6437-4B9B-82AC-53126220F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3597E7-F63B-473F-BE43-3DBC785C4420}"/>
              </a:ext>
            </a:extLst>
          </p:cNvPr>
          <p:cNvSpPr/>
          <p:nvPr/>
        </p:nvSpPr>
        <p:spPr>
          <a:xfrm>
            <a:off x="150984" y="548525"/>
            <a:ext cx="12192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MS POWERPOINT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2021 or 365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PROJECT 2</a:t>
            </a:r>
          </a:p>
        </p:txBody>
      </p:sp>
      <p:pic>
        <p:nvPicPr>
          <p:cNvPr id="3074" name="Picture 2" descr="Studio, Car, Concept, Vehicle, Speed, Transportation">
            <a:extLst>
              <a:ext uri="{FF2B5EF4-FFF2-40B4-BE49-F238E27FC236}">
                <a16:creationId xmlns:a16="http://schemas.microsoft.com/office/drawing/2014/main" id="{A4A8EAED-CB0C-4FE4-903B-C26165A5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17" y="3302741"/>
            <a:ext cx="5783766" cy="3614854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800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or - 899">
            <a:hlinkClick r:id="" action="ppaction://media"/>
            <a:extLst>
              <a:ext uri="{FF2B5EF4-FFF2-40B4-BE49-F238E27FC236}">
                <a16:creationId xmlns:a16="http://schemas.microsoft.com/office/drawing/2014/main" id="{78973419-E8C7-8FB3-D5B4-92329C19C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5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A9205D-790A-3F6F-C2C5-F70F08A094F9}"/>
              </a:ext>
            </a:extLst>
          </p:cNvPr>
          <p:cNvSpPr/>
          <p:nvPr/>
        </p:nvSpPr>
        <p:spPr>
          <a:xfrm>
            <a:off x="48769" y="152399"/>
            <a:ext cx="4649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ALIGNMENT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5B5E2-D18E-2743-B3D0-C5DCEEF8D230}"/>
              </a:ext>
            </a:extLst>
          </p:cNvPr>
          <p:cNvSpPr/>
          <p:nvPr/>
        </p:nvSpPr>
        <p:spPr>
          <a:xfrm>
            <a:off x="48769" y="1075729"/>
            <a:ext cx="2183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BOLD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9ED9E-7F84-F7D9-D483-5DA9A2D30620}"/>
              </a:ext>
            </a:extLst>
          </p:cNvPr>
          <p:cNvSpPr/>
          <p:nvPr/>
        </p:nvSpPr>
        <p:spPr>
          <a:xfrm>
            <a:off x="48769" y="1999059"/>
            <a:ext cx="99660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BULLETS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9FAA0-EACA-1B17-B9D5-733936E93432}"/>
              </a:ext>
            </a:extLst>
          </p:cNvPr>
          <p:cNvSpPr/>
          <p:nvPr/>
        </p:nvSpPr>
        <p:spPr>
          <a:xfrm>
            <a:off x="0" y="3079805"/>
            <a:ext cx="112288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FONT SIZE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C928F-A484-5BCC-050E-E1F82207D942}"/>
              </a:ext>
            </a:extLst>
          </p:cNvPr>
          <p:cNvSpPr/>
          <p:nvPr/>
        </p:nvSpPr>
        <p:spPr>
          <a:xfrm>
            <a:off x="0" y="4155534"/>
            <a:ext cx="112288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FORMAT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4751A4-4C24-D47F-DE77-CE7AFFFE9FD5}"/>
              </a:ext>
            </a:extLst>
          </p:cNvPr>
          <p:cNvSpPr/>
          <p:nvPr/>
        </p:nvSpPr>
        <p:spPr>
          <a:xfrm>
            <a:off x="0" y="5045102"/>
            <a:ext cx="112288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LAYOUT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014E8-73DE-0C10-FBFF-F098B503527F}"/>
              </a:ext>
            </a:extLst>
          </p:cNvPr>
          <p:cNvSpPr/>
          <p:nvPr/>
        </p:nvSpPr>
        <p:spPr>
          <a:xfrm>
            <a:off x="-1" y="5934670"/>
            <a:ext cx="112288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020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, Students, Children, Board, Colored Pencils">
            <a:extLst>
              <a:ext uri="{FF2B5EF4-FFF2-40B4-BE49-F238E27FC236}">
                <a16:creationId xmlns:a16="http://schemas.microsoft.com/office/drawing/2014/main" id="{88D995E3-62C1-4F39-AB6C-E9A33057B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5" b="96313" l="208" r="99271">
                        <a14:foregroundMark x1="2604" y1="77434" x2="1979" y2="86136"/>
                        <a14:foregroundMark x1="1979" y1="86136" x2="5833" y2="83628"/>
                        <a14:foregroundMark x1="5833" y1="83628" x2="10625" y2="93363"/>
                        <a14:foregroundMark x1="10625" y1="93363" x2="14583" y2="94690"/>
                        <a14:foregroundMark x1="14583" y1="94690" x2="24063" y2="92478"/>
                        <a14:foregroundMark x1="24063" y1="92478" x2="28125" y2="89381"/>
                        <a14:foregroundMark x1="28125" y1="89381" x2="18125" y2="94690"/>
                        <a14:foregroundMark x1="18125" y1="94690" x2="23333" y2="96165"/>
                        <a14:foregroundMark x1="23333" y1="96165" x2="28021" y2="96018"/>
                        <a14:foregroundMark x1="28021" y1="96018" x2="33021" y2="97198"/>
                        <a14:foregroundMark x1="33021" y1="97198" x2="54583" y2="94985"/>
                        <a14:foregroundMark x1="54583" y1="94985" x2="62917" y2="82891"/>
                        <a14:foregroundMark x1="62917" y1="82891" x2="68542" y2="90413"/>
                        <a14:foregroundMark x1="68542" y1="90413" x2="65417" y2="96755"/>
                        <a14:foregroundMark x1="65417" y1="96755" x2="71042" y2="94838"/>
                        <a14:foregroundMark x1="71042" y1="94838" x2="74583" y2="88348"/>
                        <a14:foregroundMark x1="74583" y1="88348" x2="78229" y2="92773"/>
                        <a14:foregroundMark x1="78229" y1="92773" x2="82604" y2="90413"/>
                        <a14:foregroundMark x1="82604" y1="90413" x2="84167" y2="80383"/>
                        <a14:foregroundMark x1="84167" y1="80383" x2="98333" y2="75074"/>
                        <a14:foregroundMark x1="98333" y1="75074" x2="92708" y2="69322"/>
                        <a14:foregroundMark x1="92708" y1="69322" x2="90417" y2="63127"/>
                        <a14:foregroundMark x1="90417" y1="63127" x2="88229" y2="61062"/>
                        <a14:foregroundMark x1="2708" y1="99558" x2="24896" y2="97345"/>
                        <a14:foregroundMark x1="24896" y1="97345" x2="31354" y2="98673"/>
                        <a14:foregroundMark x1="31354" y1="98673" x2="38438" y2="96755"/>
                        <a14:foregroundMark x1="38438" y1="96755" x2="46042" y2="96755"/>
                        <a14:foregroundMark x1="46042" y1="96755" x2="50104" y2="96460"/>
                        <a14:foregroundMark x1="50104" y1="96460" x2="50104" y2="96460"/>
                        <a14:foregroundMark x1="83333" y1="96313" x2="99271" y2="94100"/>
                        <a14:foregroundMark x1="6875" y1="92330" x2="208" y2="81416"/>
                        <a14:foregroundMark x1="208" y1="81416" x2="2188" y2="82301"/>
                        <a14:backgroundMark x1="10313" y1="83776" x2="12604" y2="76844"/>
                        <a14:backgroundMark x1="12604" y1="76844" x2="13229" y2="69174"/>
                        <a14:backgroundMark x1="13229" y1="69174" x2="11771" y2="59735"/>
                        <a14:backgroundMark x1="11771" y1="59735" x2="15000" y2="53097"/>
                        <a14:backgroundMark x1="15000" y1="53097" x2="15833" y2="64602"/>
                        <a14:backgroundMark x1="15833" y1="64602" x2="20521" y2="69174"/>
                        <a14:backgroundMark x1="20521" y1="69174" x2="15729" y2="75074"/>
                        <a14:backgroundMark x1="15729" y1="75074" x2="18542" y2="84366"/>
                        <a14:backgroundMark x1="18542" y1="84366" x2="9167" y2="65192"/>
                        <a14:backgroundMark x1="9167" y1="65192" x2="5833" y2="72714"/>
                        <a14:backgroundMark x1="5833" y1="72714" x2="17292" y2="68437"/>
                        <a14:backgroundMark x1="17292" y1="68437" x2="21875" y2="68879"/>
                        <a14:backgroundMark x1="21875" y1="68879" x2="25833" y2="71681"/>
                        <a14:backgroundMark x1="25833" y1="71681" x2="30833" y2="65782"/>
                        <a14:backgroundMark x1="30833" y1="65782" x2="33750" y2="79941"/>
                        <a14:backgroundMark x1="33750" y1="79941" x2="37500" y2="82743"/>
                        <a14:backgroundMark x1="37500" y1="82743" x2="40208" y2="89086"/>
                        <a14:backgroundMark x1="40208" y1="89086" x2="37188" y2="82743"/>
                        <a14:backgroundMark x1="37188" y1="82743" x2="35104" y2="74336"/>
                        <a14:backgroundMark x1="35104" y1="74336" x2="37708" y2="65782"/>
                        <a14:backgroundMark x1="37708" y1="65782" x2="35521" y2="57522"/>
                        <a14:backgroundMark x1="35521" y1="57522" x2="40104" y2="64307"/>
                        <a14:backgroundMark x1="40104" y1="64307" x2="47292" y2="69912"/>
                        <a14:backgroundMark x1="47292" y1="69912" x2="42604" y2="69617"/>
                        <a14:backgroundMark x1="42604" y1="69617" x2="37188" y2="66224"/>
                        <a14:backgroundMark x1="37188" y1="66224" x2="37708" y2="77581"/>
                        <a14:backgroundMark x1="33229" y1="80236" x2="31458" y2="83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CB695-73ED-4BD6-A8E6-9C6B892BFC8C}"/>
              </a:ext>
            </a:extLst>
          </p:cNvPr>
          <p:cNvSpPr/>
          <p:nvPr/>
        </p:nvSpPr>
        <p:spPr>
          <a:xfrm>
            <a:off x="1" y="963083"/>
            <a:ext cx="121919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POWERPOINT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PJ 2</a:t>
            </a:r>
          </a:p>
        </p:txBody>
      </p:sp>
    </p:spTree>
    <p:extLst>
      <p:ext uri="{BB962C8B-B14F-4D97-AF65-F5344CB8AC3E}">
        <p14:creationId xmlns:p14="http://schemas.microsoft.com/office/powerpoint/2010/main" val="25032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CB695-73ED-4BD6-A8E6-9C6B892BFC8C}"/>
              </a:ext>
            </a:extLst>
          </p:cNvPr>
          <p:cNvSpPr/>
          <p:nvPr/>
        </p:nvSpPr>
        <p:spPr>
          <a:xfrm>
            <a:off x="1028700" y="190501"/>
            <a:ext cx="2886075" cy="25721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32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Create Bulleted and Numbered Lists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prstClr val="white"/>
                </a:solidFill>
                <a:latin typeface="Amasis MT Pro Black" panose="02040A04050005020304" pitchFamily="18" charset="0"/>
              </a:rPr>
              <a:t>Alignment</a:t>
            </a:r>
            <a:endParaRPr kumimoji="0" lang="en-US" sz="36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936C80-2300-E8C1-3CB3-A4983D2A79A5}"/>
              </a:ext>
            </a:extLst>
          </p:cNvPr>
          <p:cNvGrpSpPr/>
          <p:nvPr/>
        </p:nvGrpSpPr>
        <p:grpSpPr>
          <a:xfrm>
            <a:off x="1013732" y="3165981"/>
            <a:ext cx="2925877" cy="2122430"/>
            <a:chOff x="1013732" y="3165981"/>
            <a:chExt cx="2925877" cy="2122430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D8039889-1FD2-4B1C-9225-92FD9A0D9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732" y="3177471"/>
              <a:ext cx="1376363" cy="2110940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918AA9AB-9B69-4AD8-B084-CAEFFAD75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3727" y="3165981"/>
              <a:ext cx="1335882" cy="2122430"/>
            </a:xfrm>
            <a:prstGeom prst="rect">
              <a:avLst/>
            </a:prstGeom>
          </p:spPr>
        </p:pic>
      </p:grp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56D8882-CDFD-60A6-FDDD-70E7194E6EBD}"/>
              </a:ext>
            </a:extLst>
          </p:cNvPr>
          <p:cNvSpPr txBox="1">
            <a:spLocks/>
          </p:cNvSpPr>
          <p:nvPr/>
        </p:nvSpPr>
        <p:spPr>
          <a:xfrm>
            <a:off x="4792153" y="464941"/>
            <a:ext cx="2270127" cy="38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Item 1</a:t>
            </a:r>
          </a:p>
          <a:p>
            <a:r>
              <a:rPr lang="en-US" sz="2800" b="1" dirty="0"/>
              <a:t>Item 2</a:t>
            </a:r>
          </a:p>
          <a:p>
            <a:r>
              <a:rPr lang="en-US" sz="2800" b="1" dirty="0"/>
              <a:t>Item 3</a:t>
            </a:r>
          </a:p>
          <a:p>
            <a:r>
              <a:rPr lang="en-US" sz="2800" b="1" dirty="0"/>
              <a:t>Item 4</a:t>
            </a:r>
          </a:p>
          <a:p>
            <a:r>
              <a:rPr lang="en-US" sz="2800" b="1" dirty="0"/>
              <a:t>Item 5</a:t>
            </a:r>
          </a:p>
          <a:p>
            <a:r>
              <a:rPr lang="en-US" sz="2800" b="1" dirty="0"/>
              <a:t>Item 6</a:t>
            </a:r>
          </a:p>
          <a:p>
            <a:r>
              <a:rPr lang="en-US" sz="2800" b="1" dirty="0"/>
              <a:t>Item 7</a:t>
            </a:r>
          </a:p>
          <a:p>
            <a:r>
              <a:rPr lang="en-US" sz="2800" b="1" dirty="0"/>
              <a:t>Item 8</a:t>
            </a:r>
          </a:p>
          <a:p>
            <a:r>
              <a:rPr lang="en-US" sz="2800" b="1" dirty="0"/>
              <a:t>Item 9</a:t>
            </a:r>
          </a:p>
          <a:p>
            <a:r>
              <a:rPr lang="en-US" sz="2800" b="1" dirty="0"/>
              <a:t>Item 10</a:t>
            </a:r>
          </a:p>
        </p:txBody>
      </p:sp>
      <p:sp>
        <p:nvSpPr>
          <p:cNvPr id="6" name="Oval 5">
            <a:hlinkClick r:id="rId5"/>
            <a:extLst>
              <a:ext uri="{FF2B5EF4-FFF2-40B4-BE49-F238E27FC236}">
                <a16:creationId xmlns:a16="http://schemas.microsoft.com/office/drawing/2014/main" id="{9CEEB2E7-633D-B82A-1D14-F704142AF6F3}"/>
              </a:ext>
            </a:extLst>
          </p:cNvPr>
          <p:cNvSpPr/>
          <p:nvPr/>
        </p:nvSpPr>
        <p:spPr>
          <a:xfrm>
            <a:off x="10705730" y="115410"/>
            <a:ext cx="1296139" cy="114078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569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94DD91-D0BF-438D-7CC6-0318AFFC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-4763"/>
            <a:ext cx="3502082" cy="35186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CB695-73ED-4BD6-A8E6-9C6B892BFC8C}"/>
              </a:ext>
            </a:extLst>
          </p:cNvPr>
          <p:cNvSpPr/>
          <p:nvPr/>
        </p:nvSpPr>
        <p:spPr>
          <a:xfrm>
            <a:off x="1072475" y="421482"/>
            <a:ext cx="288607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Layout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Insert Text on a Title Slide</a:t>
            </a:r>
            <a:endParaRPr kumimoji="0" 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D243B-D4AE-24E6-EB26-25A452C00528}"/>
              </a:ext>
            </a:extLst>
          </p:cNvPr>
          <p:cNvGrpSpPr/>
          <p:nvPr/>
        </p:nvGrpSpPr>
        <p:grpSpPr>
          <a:xfrm>
            <a:off x="1072475" y="3524250"/>
            <a:ext cx="2788997" cy="1958939"/>
            <a:chOff x="1072475" y="3524250"/>
            <a:chExt cx="2788997" cy="19589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6A5F0F-0F9F-5F1A-B494-61226BC1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2475" y="3524250"/>
              <a:ext cx="2788997" cy="195893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059CA-485D-A808-FA8C-05E5FAE6106E}"/>
                </a:ext>
              </a:extLst>
            </p:cNvPr>
            <p:cNvSpPr/>
            <p:nvPr/>
          </p:nvSpPr>
          <p:spPr>
            <a:xfrm>
              <a:off x="2152762" y="4419528"/>
              <a:ext cx="79675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Text 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9F878D-AB27-D948-D3D1-66ABBDD9C678}"/>
                </a:ext>
              </a:extLst>
            </p:cNvPr>
            <p:cNvSpPr/>
            <p:nvPr/>
          </p:nvSpPr>
          <p:spPr>
            <a:xfrm>
              <a:off x="1814300" y="3818001"/>
              <a:ext cx="140718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Text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4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CB695-73ED-4BD6-A8E6-9C6B892BFC8C}"/>
              </a:ext>
            </a:extLst>
          </p:cNvPr>
          <p:cNvSpPr/>
          <p:nvPr/>
        </p:nvSpPr>
        <p:spPr>
          <a:xfrm>
            <a:off x="1028700" y="190501"/>
            <a:ext cx="2886075" cy="27522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47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Layout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Insert Text Box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on a Slide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Amasis MT Pro Black" panose="02040A04050005020304" pitchFamily="18" charset="0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Ring : Inside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EE90-4D51-D76D-6114-026DFE48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19" y="3545032"/>
            <a:ext cx="3115110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76F5E-2EA5-42DE-47F9-C7ABA3DC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41" y="208217"/>
            <a:ext cx="2918177" cy="2862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5E3942-9CFE-F4BC-9ED9-FEE4E843F757}"/>
              </a:ext>
            </a:extLst>
          </p:cNvPr>
          <p:cNvSpPr/>
          <p:nvPr/>
        </p:nvSpPr>
        <p:spPr>
          <a:xfrm>
            <a:off x="522143" y="513548"/>
            <a:ext cx="288607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32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Layout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Insert WordArt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Text on a Slide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Amasis MT Pro Black" panose="02040A04050005020304" pitchFamily="18" charset="0"/>
              </a:rPr>
              <a:t>Inflate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697716-08EA-D201-CDBA-EF2268A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B794-83A8-F0D0-3A32-6180BF3CC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43" y="3147995"/>
            <a:ext cx="26996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4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CB695-73ED-4BD6-A8E6-9C6B892BFC8C}"/>
              </a:ext>
            </a:extLst>
          </p:cNvPr>
          <p:cNvSpPr/>
          <p:nvPr/>
        </p:nvSpPr>
        <p:spPr>
          <a:xfrm>
            <a:off x="688009" y="99641"/>
            <a:ext cx="3333749" cy="28250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FORMAT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Text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Amasis MT Pro Black" panose="02040A04050005020304" pitchFamily="18" charset="0"/>
              </a:rPr>
              <a:t>Font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Bold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/>
                <a:solidFill>
                  <a:prstClr val="white"/>
                </a:solidFill>
                <a:latin typeface="Amasis MT Pro Black" panose="02040A04050005020304" pitchFamily="18" charset="0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Triangle: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C1CF2-A0EE-A7E1-E575-9C281EF4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99" y="3429000"/>
            <a:ext cx="3111349" cy="16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103</Words>
  <Application>Microsoft Office PowerPoint</Application>
  <PresentationFormat>Widescreen</PresentationFormat>
  <Paragraphs>52</Paragraphs>
  <Slides>15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Amasis MT Pro Black</vt:lpstr>
      <vt:lpstr>Arial</vt:lpstr>
      <vt:lpstr>Bauhaus 93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PICS &amp; VIDEOS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Serrano</dc:creator>
  <cp:lastModifiedBy>WALTER A SERRANO</cp:lastModifiedBy>
  <cp:revision>20</cp:revision>
  <dcterms:created xsi:type="dcterms:W3CDTF">2025-04-01T17:54:44Z</dcterms:created>
  <dcterms:modified xsi:type="dcterms:W3CDTF">2025-05-27T17:56:00Z</dcterms:modified>
</cp:coreProperties>
</file>