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6" r:id="rId2"/>
    <p:sldId id="265" r:id="rId3"/>
    <p:sldId id="503" r:id="rId4"/>
    <p:sldId id="564" r:id="rId5"/>
    <p:sldId id="562" r:id="rId6"/>
    <p:sldId id="559" r:id="rId7"/>
    <p:sldId id="5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4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B8AA8-D8BF-4CCC-B4AE-4568F9E810F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2DA43-D83A-422B-B53D-6EB6EA98A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26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E4545-9FBE-47A0-A7E0-960BD7FBD0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799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D82CC-0CAC-43D4-8531-264386C5D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914F4-3BEA-41C0-A3CD-1BA2CCAED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00DA0-3421-4139-A13D-1ACBDF47A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33AD-C988-4762-8FDD-7CCAC890C958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0E05C-3186-46F2-9BC5-29945379C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E111D-7598-449B-932F-3362EADA1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95FD-9621-4A98-BA13-22B8AA2AE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40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4A-BB14-43A2-B9F4-E11165B61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95049-22AB-46F6-B27C-40554A297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B12CA-E492-4A70-83B3-9B7EF6DAD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33AD-C988-4762-8FDD-7CCAC890C958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C6AA1-8670-4B7A-809C-5D445DD6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47BE1-ADE1-4D8C-B7C7-5761A309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95FD-9621-4A98-BA13-22B8AA2AE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15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BD0EFD-41CE-4A13-A306-B10EA35E6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D80C3-AF4F-409D-A227-58FB8D6E73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F2BDF-C1E9-440A-B0BE-7947D5E3C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33AD-C988-4762-8FDD-7CCAC890C958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02679-ED16-47F7-BA64-35CDC284F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D18F9-B0B2-4E1F-8926-9EFBB83B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95FD-9621-4A98-BA13-22B8AA2AE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59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96218-3242-48D2-B24B-495A03000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B8042-7CB9-444D-B1F0-D912DB355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780F6-E569-4424-9565-B31DA6E16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33AD-C988-4762-8FDD-7CCAC890C958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C5F0F-2EB9-4428-84D8-D9EADBDDB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C318C-6941-4CCD-A290-7A4293F51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95FD-9621-4A98-BA13-22B8AA2AE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4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5C1A5-6565-4268-8569-16E40819A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F88D0-3465-495B-B3E1-0DDF70C30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3D982-079F-4976-999B-9C5C70FCD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33AD-C988-4762-8FDD-7CCAC890C958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B7278-8D88-4601-B722-A4E8E6597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A7F3A-B9F8-46B3-BA2C-ADC5988DB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95FD-9621-4A98-BA13-22B8AA2AE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06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F5EF-1C5E-4EFC-84C0-0B75471C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ACCE4-7F72-4231-8D01-C1B3B6A2C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53792-8901-419B-9D1D-56B335058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B7E9A-0EDF-49AD-A7ED-45B7ABC9E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33AD-C988-4762-8FDD-7CCAC890C958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A9A07-38E6-498F-B478-374048D7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98EB4-52BE-4092-87C2-B11BB8067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95FD-9621-4A98-BA13-22B8AA2AE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8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0F207-0EA7-44DB-9501-F06A9CC46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07363-6500-4ACD-839F-93160D482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2893F-16D6-4C29-A151-56E786604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9D91F4-0727-4E25-A44A-DDF8CCA83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C1C19A-286D-4D6A-BE18-4AC4478FF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7FAE12-4A9D-4FEB-ABDE-77B2BEA22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33AD-C988-4762-8FDD-7CCAC890C958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74FEDD-5B6B-410C-AFFA-954DA016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DF5BFA-4C35-4948-B5B5-BCCAEA90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95FD-9621-4A98-BA13-22B8AA2AE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9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61DEA-A52F-4761-933B-E24A1D90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9D2050-A8F6-435F-87AB-A2909D895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33AD-C988-4762-8FDD-7CCAC890C958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964DD-7375-4CEB-8557-AB960EAC4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B6A2B-FEBF-422F-A50D-A5DE5C0A6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95FD-9621-4A98-BA13-22B8AA2AE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24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2927D5-495F-4001-A7B8-DC7FA85C4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33AD-C988-4762-8FDD-7CCAC890C958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445DEA-65E9-49C8-BE27-4EF9CB5FF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1E977-4E82-4BCC-98B7-0E97FEA6D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95FD-9621-4A98-BA13-22B8AA2AE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3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45C58-CEE7-4A29-AA76-4A1F40F9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2C6B0-F7A3-4E7A-BDC2-E313F8BDA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5B810-FA0D-4A1E-BE43-3B1E0B348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974A2-9667-4714-8B46-A548BF588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33AD-C988-4762-8FDD-7CCAC890C958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1E563-E300-471E-A1E1-EACCD65D5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37416-DD3E-403B-AC47-60BF56711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95FD-9621-4A98-BA13-22B8AA2AE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4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AB73-4BE8-4696-9C02-2BAC271D0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DB4BB-6B23-47C2-B996-4AE424C009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AA4721-C5CF-4FB2-AE40-ACA69A4D2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56C7BF-EAB2-434F-B8A1-AF751FBE1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33AD-C988-4762-8FDD-7CCAC890C958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0872B-7B9A-427B-9DE5-A9A6134B2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EB9D9-C3D2-4184-9D73-ED954FD6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95FD-9621-4A98-BA13-22B8AA2AE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7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E30882-5D39-4AF6-8387-683DC3E0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6C869-0F64-432D-8F79-9393C7AE8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28122-F67A-4B3F-A556-3F87696E9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433AD-C988-4762-8FDD-7CCAC890C958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0618A-32D4-4CBA-A36E-52B7B1658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27F0D-25B0-44FD-89B0-6E2871190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C95FD-9621-4A98-BA13-22B8AA2AE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0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loor - 899">
            <a:hlinkClick r:id="" action="ppaction://media"/>
            <a:extLst>
              <a:ext uri="{FF2B5EF4-FFF2-40B4-BE49-F238E27FC236}">
                <a16:creationId xmlns:a16="http://schemas.microsoft.com/office/drawing/2014/main" id="{6E9E0144-0207-D635-11CB-19B5B26534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2192000" cy="6973055"/>
          </a:xfrm>
          <a:prstGeom prst="rect">
            <a:avLst/>
          </a:prstGeom>
        </p:spPr>
      </p:pic>
      <p:pic>
        <p:nvPicPr>
          <p:cNvPr id="4" name="CIRCUITS">
            <a:hlinkClick r:id="" action="ppaction://media"/>
            <a:extLst>
              <a:ext uri="{FF2B5EF4-FFF2-40B4-BE49-F238E27FC236}">
                <a16:creationId xmlns:a16="http://schemas.microsoft.com/office/drawing/2014/main" id="{4CC710E4-E8C5-7B09-C151-7C03764C84B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52400"/>
            <a:ext cx="12192000" cy="42165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0CE4E8-D9AB-CCFA-A583-E2119D2C4A87}"/>
              </a:ext>
            </a:extLst>
          </p:cNvPr>
          <p:cNvSpPr/>
          <p:nvPr/>
        </p:nvSpPr>
        <p:spPr>
          <a:xfrm>
            <a:off x="353568" y="4502942"/>
            <a:ext cx="11484864" cy="20807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noFill/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Bauhaus 93" panose="04030905020B02020C02" pitchFamily="82" charset="0"/>
                <a:ea typeface="+mn-ea"/>
                <a:cs typeface="+mn-cs"/>
              </a:rPr>
              <a:t>MS POWERPOINT</a:t>
            </a:r>
          </a:p>
        </p:txBody>
      </p:sp>
      <p:pic>
        <p:nvPicPr>
          <p:cNvPr id="2" name="Cubes - 5591">
            <a:hlinkClick r:id="" action="ppaction://media"/>
            <a:extLst>
              <a:ext uri="{FF2B5EF4-FFF2-40B4-BE49-F238E27FC236}">
                <a16:creationId xmlns:a16="http://schemas.microsoft.com/office/drawing/2014/main" id="{0D569D60-DAE5-9F20-64DC-C7864289DCA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152400"/>
            <a:ext cx="5617029" cy="3159579"/>
          </a:xfrm>
          <a:prstGeom prst="rect">
            <a:avLst/>
          </a:prstGeom>
          <a:effectLst>
            <a:softEdge rad="533400"/>
          </a:effectLst>
        </p:spPr>
      </p:pic>
    </p:spTree>
    <p:extLst>
      <p:ext uri="{BB962C8B-B14F-4D97-AF65-F5344CB8AC3E}">
        <p14:creationId xmlns:p14="http://schemas.microsoft.com/office/powerpoint/2010/main" val="128207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14:prism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SENO-BCS">
            <a:hlinkClick r:id="" action="ppaction://media"/>
            <a:extLst>
              <a:ext uri="{FF2B5EF4-FFF2-40B4-BE49-F238E27FC236}">
                <a16:creationId xmlns:a16="http://schemas.microsoft.com/office/drawing/2014/main" id="{1241C665-4E6A-4C7E-B75F-28781A205C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89073"/>
          </a:xfrm>
          <a:prstGeom prst="rect">
            <a:avLst/>
          </a:prstGeom>
        </p:spPr>
      </p:pic>
      <p:pic>
        <p:nvPicPr>
          <p:cNvPr id="5" name="CPU">
            <a:hlinkClick r:id="" action="ppaction://media"/>
            <a:extLst>
              <a:ext uri="{FF2B5EF4-FFF2-40B4-BE49-F238E27FC236}">
                <a16:creationId xmlns:a16="http://schemas.microsoft.com/office/drawing/2014/main" id="{3629F7DD-3A92-4294-AA45-D2C5543DF72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1457" y="2001915"/>
            <a:ext cx="8688281" cy="4887158"/>
          </a:xfrm>
          <a:prstGeom prst="rect">
            <a:avLst/>
          </a:prstGeom>
          <a:effectLst>
            <a:softEdge rad="1079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DD59D4-72EC-4B0E-AF2E-4234C0B6C769}"/>
              </a:ext>
            </a:extLst>
          </p:cNvPr>
          <p:cNvSpPr/>
          <p:nvPr/>
        </p:nvSpPr>
        <p:spPr>
          <a:xfrm>
            <a:off x="692870" y="311085"/>
            <a:ext cx="11302738" cy="27620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152400" h="38100" prst="angle"/>
              <a:bevelB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/>
                <a:solidFill>
                  <a:prstClr val="white"/>
                </a:solidFill>
                <a:latin typeface="Amasis MT Pro Black" panose="02040A04050005020304" pitchFamily="18" charset="0"/>
              </a:rPr>
              <a:t>PowerPoint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Project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/>
              <a:solidFill>
                <a:prstClr val="white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A51B01-FB88-460F-A404-91BEC0638517}"/>
              </a:ext>
            </a:extLst>
          </p:cNvPr>
          <p:cNvSpPr/>
          <p:nvPr/>
        </p:nvSpPr>
        <p:spPr>
          <a:xfrm>
            <a:off x="2083324" y="2703387"/>
            <a:ext cx="87386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ANIMATIONS &amp; TRANSITIONS</a:t>
            </a:r>
          </a:p>
        </p:txBody>
      </p:sp>
    </p:spTree>
    <p:extLst>
      <p:ext uri="{BB962C8B-B14F-4D97-AF65-F5344CB8AC3E}">
        <p14:creationId xmlns:p14="http://schemas.microsoft.com/office/powerpoint/2010/main" val="40993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14:vortex dir="r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A7A75-074E-4906-B40E-A5AE68C85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4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8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Game - 7249">
            <a:hlinkClick r:id="" action="ppaction://media"/>
            <a:extLst>
              <a:ext uri="{FF2B5EF4-FFF2-40B4-BE49-F238E27FC236}">
                <a16:creationId xmlns:a16="http://schemas.microsoft.com/office/drawing/2014/main" id="{301205A3-8E8A-41B7-8C9D-0E141D2B57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657" y="0"/>
            <a:ext cx="12507686" cy="70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j Loop - 1377">
            <a:hlinkClick r:id="" action="ppaction://media"/>
            <a:extLst>
              <a:ext uri="{FF2B5EF4-FFF2-40B4-BE49-F238E27FC236}">
                <a16:creationId xmlns:a16="http://schemas.microsoft.com/office/drawing/2014/main" id="{A73E346C-8441-4696-83EA-B190335E5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BFB42D2-D89C-4199-8194-3408E5F4BF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489928" y="4689267"/>
                </a:moveTo>
                <a:lnTo>
                  <a:pt x="7489928" y="5669830"/>
                </a:lnTo>
                <a:lnTo>
                  <a:pt x="7802314" y="5669830"/>
                </a:lnTo>
                <a:lnTo>
                  <a:pt x="7802314" y="4689267"/>
                </a:lnTo>
                <a:close/>
                <a:moveTo>
                  <a:pt x="6995637" y="4689267"/>
                </a:moveTo>
                <a:lnTo>
                  <a:pt x="6995637" y="5669830"/>
                </a:lnTo>
                <a:lnTo>
                  <a:pt x="7308023" y="5669830"/>
                </a:lnTo>
                <a:lnTo>
                  <a:pt x="7308023" y="4689267"/>
                </a:lnTo>
                <a:close/>
                <a:moveTo>
                  <a:pt x="6585053" y="4689267"/>
                </a:moveTo>
                <a:lnTo>
                  <a:pt x="6585053" y="5669830"/>
                </a:lnTo>
                <a:lnTo>
                  <a:pt x="6897438" y="5669830"/>
                </a:lnTo>
                <a:lnTo>
                  <a:pt x="6897438" y="5309057"/>
                </a:lnTo>
                <a:lnTo>
                  <a:pt x="6976424" y="5309057"/>
                </a:lnTo>
                <a:lnTo>
                  <a:pt x="6976424" y="5029404"/>
                </a:lnTo>
                <a:lnTo>
                  <a:pt x="6897438" y="5029404"/>
                </a:lnTo>
                <a:lnTo>
                  <a:pt x="6897438" y="4689267"/>
                </a:lnTo>
                <a:close/>
                <a:moveTo>
                  <a:pt x="4632763" y="4689267"/>
                </a:moveTo>
                <a:lnTo>
                  <a:pt x="4632763" y="4990979"/>
                </a:lnTo>
                <a:lnTo>
                  <a:pt x="4849797" y="4990979"/>
                </a:lnTo>
                <a:lnTo>
                  <a:pt x="4849797" y="5669830"/>
                </a:lnTo>
                <a:lnTo>
                  <a:pt x="5162182" y="5669830"/>
                </a:lnTo>
                <a:lnTo>
                  <a:pt x="5162182" y="4990979"/>
                </a:lnTo>
                <a:lnTo>
                  <a:pt x="5378503" y="4990979"/>
                </a:lnTo>
                <a:lnTo>
                  <a:pt x="5378503" y="4689267"/>
                </a:lnTo>
                <a:close/>
                <a:moveTo>
                  <a:pt x="2632016" y="4689267"/>
                </a:moveTo>
                <a:lnTo>
                  <a:pt x="2632016" y="5365216"/>
                </a:lnTo>
                <a:cubicBezTo>
                  <a:pt x="2632016" y="5470175"/>
                  <a:pt x="2656055" y="5551098"/>
                  <a:pt x="2704136" y="5607983"/>
                </a:cubicBezTo>
                <a:cubicBezTo>
                  <a:pt x="2752216" y="5664869"/>
                  <a:pt x="2821308" y="5693312"/>
                  <a:pt x="2911412" y="5693312"/>
                </a:cubicBezTo>
                <a:cubicBezTo>
                  <a:pt x="2968087" y="5693312"/>
                  <a:pt x="3015908" y="5682356"/>
                  <a:pt x="3054875" y="5660441"/>
                </a:cubicBezTo>
                <a:cubicBezTo>
                  <a:pt x="3093841" y="5638526"/>
                  <a:pt x="3125581" y="5604661"/>
                  <a:pt x="3150093" y="5558845"/>
                </a:cubicBezTo>
                <a:cubicBezTo>
                  <a:pt x="3196999" y="5648490"/>
                  <a:pt x="3272579" y="5693312"/>
                  <a:pt x="3376833" y="5693312"/>
                </a:cubicBezTo>
                <a:cubicBezTo>
                  <a:pt x="3463172" y="5693312"/>
                  <a:pt x="3533536" y="5664910"/>
                  <a:pt x="3587923" y="5608106"/>
                </a:cubicBezTo>
                <a:cubicBezTo>
                  <a:pt x="3642312" y="5551301"/>
                  <a:pt x="3669506" y="5478251"/>
                  <a:pt x="3669506" y="5388955"/>
                </a:cubicBezTo>
                <a:lnTo>
                  <a:pt x="3669506" y="4689267"/>
                </a:lnTo>
                <a:lnTo>
                  <a:pt x="3357120" y="4689267"/>
                </a:lnTo>
                <a:lnTo>
                  <a:pt x="3357120" y="5322644"/>
                </a:lnTo>
                <a:cubicBezTo>
                  <a:pt x="3357120" y="5363397"/>
                  <a:pt x="3347881" y="5383773"/>
                  <a:pt x="3329402" y="5383773"/>
                </a:cubicBezTo>
                <a:cubicBezTo>
                  <a:pt x="3320685" y="5383773"/>
                  <a:pt x="3314705" y="5380534"/>
                  <a:pt x="3311462" y="5374056"/>
                </a:cubicBezTo>
                <a:cubicBezTo>
                  <a:pt x="3308219" y="5367577"/>
                  <a:pt x="3306598" y="5350440"/>
                  <a:pt x="3306598" y="5322644"/>
                </a:cubicBezTo>
                <a:lnTo>
                  <a:pt x="3306598" y="4689267"/>
                </a:lnTo>
                <a:lnTo>
                  <a:pt x="2994212" y="4689267"/>
                </a:lnTo>
                <a:lnTo>
                  <a:pt x="2994212" y="5327525"/>
                </a:lnTo>
                <a:cubicBezTo>
                  <a:pt x="2994212" y="5365024"/>
                  <a:pt x="2984977" y="5383773"/>
                  <a:pt x="2966505" y="5383773"/>
                </a:cubicBezTo>
                <a:cubicBezTo>
                  <a:pt x="2957788" y="5383773"/>
                  <a:pt x="2951925" y="5380768"/>
                  <a:pt x="2948915" y="5374756"/>
                </a:cubicBezTo>
                <a:cubicBezTo>
                  <a:pt x="2945906" y="5368745"/>
                  <a:pt x="2944401" y="5351374"/>
                  <a:pt x="2944401" y="5322644"/>
                </a:cubicBezTo>
                <a:lnTo>
                  <a:pt x="2944401" y="4689267"/>
                </a:lnTo>
                <a:close/>
                <a:moveTo>
                  <a:pt x="9271578" y="4665073"/>
                </a:moveTo>
                <a:cubicBezTo>
                  <a:pt x="9130002" y="4665073"/>
                  <a:pt x="9011898" y="4713474"/>
                  <a:pt x="8917264" y="4810275"/>
                </a:cubicBezTo>
                <a:cubicBezTo>
                  <a:pt x="8822632" y="4907077"/>
                  <a:pt x="8775314" y="5028074"/>
                  <a:pt x="8775314" y="5173267"/>
                </a:cubicBezTo>
                <a:cubicBezTo>
                  <a:pt x="8775314" y="5318141"/>
                  <a:pt x="8821703" y="5441034"/>
                  <a:pt x="8914480" y="5541945"/>
                </a:cubicBezTo>
                <a:cubicBezTo>
                  <a:pt x="9007256" y="5642857"/>
                  <a:pt x="9120485" y="5693312"/>
                  <a:pt x="9254166" y="5693312"/>
                </a:cubicBezTo>
                <a:cubicBezTo>
                  <a:pt x="9357680" y="5693312"/>
                  <a:pt x="9444998" y="5660313"/>
                  <a:pt x="9516124" y="5594313"/>
                </a:cubicBezTo>
                <a:cubicBezTo>
                  <a:pt x="9587249" y="5528314"/>
                  <a:pt x="9622812" y="5446856"/>
                  <a:pt x="9622812" y="5349940"/>
                </a:cubicBezTo>
                <a:cubicBezTo>
                  <a:pt x="9622812" y="5266936"/>
                  <a:pt x="9591131" y="5186183"/>
                  <a:pt x="9527770" y="5107678"/>
                </a:cubicBezTo>
                <a:lnTo>
                  <a:pt x="9236422" y="5107678"/>
                </a:lnTo>
                <a:lnTo>
                  <a:pt x="9236422" y="5352463"/>
                </a:lnTo>
                <a:lnTo>
                  <a:pt x="9318320" y="5352463"/>
                </a:lnTo>
                <a:cubicBezTo>
                  <a:pt x="9336777" y="5352463"/>
                  <a:pt x="9346006" y="5357004"/>
                  <a:pt x="9346006" y="5366084"/>
                </a:cubicBezTo>
                <a:cubicBezTo>
                  <a:pt x="9346006" y="5381197"/>
                  <a:pt x="9329594" y="5388754"/>
                  <a:pt x="9296772" y="5388754"/>
                </a:cubicBezTo>
                <a:cubicBezTo>
                  <a:pt x="9234360" y="5388754"/>
                  <a:pt x="9185098" y="5370464"/>
                  <a:pt x="9148986" y="5333885"/>
                </a:cubicBezTo>
                <a:cubicBezTo>
                  <a:pt x="9112872" y="5297305"/>
                  <a:pt x="9094816" y="5247034"/>
                  <a:pt x="9094816" y="5183073"/>
                </a:cubicBezTo>
                <a:cubicBezTo>
                  <a:pt x="9094816" y="5120735"/>
                  <a:pt x="9114396" y="5070289"/>
                  <a:pt x="9153555" y="5031734"/>
                </a:cubicBezTo>
                <a:cubicBezTo>
                  <a:pt x="9192714" y="4993178"/>
                  <a:pt x="9243464" y="4973901"/>
                  <a:pt x="9305801" y="4973901"/>
                </a:cubicBezTo>
                <a:cubicBezTo>
                  <a:pt x="9340276" y="4973901"/>
                  <a:pt x="9385936" y="4984393"/>
                  <a:pt x="9442781" y="5005377"/>
                </a:cubicBezTo>
                <a:lnTo>
                  <a:pt x="9442781" y="4698506"/>
                </a:lnTo>
                <a:cubicBezTo>
                  <a:pt x="9376982" y="4676217"/>
                  <a:pt x="9319914" y="4665073"/>
                  <a:pt x="9271578" y="4665073"/>
                </a:cubicBezTo>
                <a:close/>
                <a:moveTo>
                  <a:pt x="8327337" y="4665073"/>
                </a:moveTo>
                <a:cubicBezTo>
                  <a:pt x="8215389" y="4665073"/>
                  <a:pt x="8125593" y="4698997"/>
                  <a:pt x="8057952" y="4766846"/>
                </a:cubicBezTo>
                <a:cubicBezTo>
                  <a:pt x="7990311" y="4834695"/>
                  <a:pt x="7956490" y="4924794"/>
                  <a:pt x="7956490" y="5037143"/>
                </a:cubicBezTo>
                <a:lnTo>
                  <a:pt x="7956490" y="5669830"/>
                </a:lnTo>
                <a:lnTo>
                  <a:pt x="8268876" y="5669830"/>
                </a:lnTo>
                <a:lnTo>
                  <a:pt x="8268876" y="5046927"/>
                </a:lnTo>
                <a:cubicBezTo>
                  <a:pt x="8268876" y="4998243"/>
                  <a:pt x="8283945" y="4973901"/>
                  <a:pt x="8314084" y="4973901"/>
                </a:cubicBezTo>
                <a:cubicBezTo>
                  <a:pt x="8346090" y="4973901"/>
                  <a:pt x="8362094" y="4998243"/>
                  <a:pt x="8362094" y="5046927"/>
                </a:cubicBezTo>
                <a:lnTo>
                  <a:pt x="8362094" y="5669830"/>
                </a:lnTo>
                <a:lnTo>
                  <a:pt x="8674479" y="5669830"/>
                </a:lnTo>
                <a:lnTo>
                  <a:pt x="8674479" y="5046927"/>
                </a:lnTo>
                <a:cubicBezTo>
                  <a:pt x="8674479" y="4925046"/>
                  <a:pt x="8644585" y="4830933"/>
                  <a:pt x="8584797" y="4764589"/>
                </a:cubicBezTo>
                <a:cubicBezTo>
                  <a:pt x="8525009" y="4698245"/>
                  <a:pt x="8439189" y="4665073"/>
                  <a:pt x="8327337" y="4665073"/>
                </a:cubicBezTo>
                <a:close/>
                <a:moveTo>
                  <a:pt x="5943250" y="4665073"/>
                </a:moveTo>
                <a:cubicBezTo>
                  <a:pt x="5796478" y="4665073"/>
                  <a:pt x="5672996" y="4714812"/>
                  <a:pt x="5572804" y="4814289"/>
                </a:cubicBezTo>
                <a:cubicBezTo>
                  <a:pt x="5472612" y="4913766"/>
                  <a:pt x="5422515" y="5036446"/>
                  <a:pt x="5422515" y="5182328"/>
                </a:cubicBezTo>
                <a:cubicBezTo>
                  <a:pt x="5422515" y="5327425"/>
                  <a:pt x="5471642" y="5448863"/>
                  <a:pt x="5569896" y="5546643"/>
                </a:cubicBezTo>
                <a:cubicBezTo>
                  <a:pt x="5668150" y="5644422"/>
                  <a:pt x="5790274" y="5693312"/>
                  <a:pt x="5936267" y="5693312"/>
                </a:cubicBezTo>
                <a:cubicBezTo>
                  <a:pt x="6080045" y="5693312"/>
                  <a:pt x="6196595" y="5650208"/>
                  <a:pt x="6285917" y="5563999"/>
                </a:cubicBezTo>
                <a:cubicBezTo>
                  <a:pt x="6375239" y="5477790"/>
                  <a:pt x="6429948" y="5351163"/>
                  <a:pt x="6450043" y="5184118"/>
                </a:cubicBezTo>
                <a:lnTo>
                  <a:pt x="6125616" y="5175791"/>
                </a:lnTo>
                <a:cubicBezTo>
                  <a:pt x="6118596" y="5247964"/>
                  <a:pt x="6098583" y="5300672"/>
                  <a:pt x="6065576" y="5333912"/>
                </a:cubicBezTo>
                <a:cubicBezTo>
                  <a:pt x="6032569" y="5367153"/>
                  <a:pt x="5988088" y="5383773"/>
                  <a:pt x="5932131" y="5383773"/>
                </a:cubicBezTo>
                <a:cubicBezTo>
                  <a:pt x="5877436" y="5383773"/>
                  <a:pt x="5832195" y="5364896"/>
                  <a:pt x="5796408" y="5327141"/>
                </a:cubicBezTo>
                <a:cubicBezTo>
                  <a:pt x="5760621" y="5289386"/>
                  <a:pt x="5742728" y="5241115"/>
                  <a:pt x="5742728" y="5182328"/>
                </a:cubicBezTo>
                <a:cubicBezTo>
                  <a:pt x="5742728" y="5121191"/>
                  <a:pt x="5760977" y="5071169"/>
                  <a:pt x="5797475" y="5032262"/>
                </a:cubicBezTo>
                <a:cubicBezTo>
                  <a:pt x="5833974" y="4993354"/>
                  <a:pt x="5880257" y="4973901"/>
                  <a:pt x="5936323" y="4973901"/>
                </a:cubicBezTo>
                <a:cubicBezTo>
                  <a:pt x="6024256" y="4973901"/>
                  <a:pt x="6085271" y="5026021"/>
                  <a:pt x="6119367" y="5130260"/>
                </a:cubicBezTo>
                <a:lnTo>
                  <a:pt x="6447952" y="5108857"/>
                </a:lnTo>
                <a:cubicBezTo>
                  <a:pt x="6420089" y="4978348"/>
                  <a:pt x="6372565" y="4879267"/>
                  <a:pt x="6305380" y="4811615"/>
                </a:cubicBezTo>
                <a:cubicBezTo>
                  <a:pt x="6208641" y="4713920"/>
                  <a:pt x="6087932" y="4665073"/>
                  <a:pt x="5943250" y="4665073"/>
                </a:cubicBezTo>
                <a:close/>
                <a:moveTo>
                  <a:pt x="4202237" y="4665073"/>
                </a:moveTo>
                <a:cubicBezTo>
                  <a:pt x="4082595" y="4665073"/>
                  <a:pt x="3989418" y="4698925"/>
                  <a:pt x="3922707" y="4766629"/>
                </a:cubicBezTo>
                <a:cubicBezTo>
                  <a:pt x="3855996" y="4834334"/>
                  <a:pt x="3822640" y="4928689"/>
                  <a:pt x="3822640" y="5049696"/>
                </a:cubicBezTo>
                <a:lnTo>
                  <a:pt x="3822640" y="5669830"/>
                </a:lnTo>
                <a:lnTo>
                  <a:pt x="4135026" y="5669830"/>
                </a:lnTo>
                <a:lnTo>
                  <a:pt x="4135026" y="5442835"/>
                </a:lnTo>
                <a:lnTo>
                  <a:pt x="4216858" y="5442835"/>
                </a:lnTo>
                <a:lnTo>
                  <a:pt x="4216858" y="5163182"/>
                </a:lnTo>
                <a:lnTo>
                  <a:pt x="4135026" y="5163182"/>
                </a:lnTo>
                <a:lnTo>
                  <a:pt x="4135026" y="5058779"/>
                </a:lnTo>
                <a:cubicBezTo>
                  <a:pt x="4135026" y="5002194"/>
                  <a:pt x="4152082" y="4973901"/>
                  <a:pt x="4186194" y="4973901"/>
                </a:cubicBezTo>
                <a:cubicBezTo>
                  <a:pt x="4203494" y="4973901"/>
                  <a:pt x="4215539" y="4979456"/>
                  <a:pt x="4222328" y="4990567"/>
                </a:cubicBezTo>
                <a:cubicBezTo>
                  <a:pt x="4229118" y="5001678"/>
                  <a:pt x="4232513" y="5024416"/>
                  <a:pt x="4232513" y="5058779"/>
                </a:cubicBezTo>
                <a:lnTo>
                  <a:pt x="4232513" y="5669830"/>
                </a:lnTo>
                <a:lnTo>
                  <a:pt x="4544899" y="5669830"/>
                </a:lnTo>
                <a:lnTo>
                  <a:pt x="4544899" y="5039922"/>
                </a:lnTo>
                <a:cubicBezTo>
                  <a:pt x="4544899" y="4913690"/>
                  <a:pt x="4516800" y="4819657"/>
                  <a:pt x="4460603" y="4757823"/>
                </a:cubicBezTo>
                <a:cubicBezTo>
                  <a:pt x="4404407" y="4695990"/>
                  <a:pt x="4318285" y="4665073"/>
                  <a:pt x="4202237" y="4665073"/>
                </a:cubicBezTo>
                <a:close/>
                <a:moveTo>
                  <a:pt x="5832927" y="3221300"/>
                </a:moveTo>
                <a:cubicBezTo>
                  <a:pt x="5887230" y="3221300"/>
                  <a:pt x="5933420" y="3241225"/>
                  <a:pt x="5971497" y="3281073"/>
                </a:cubicBezTo>
                <a:cubicBezTo>
                  <a:pt x="6009574" y="3320922"/>
                  <a:pt x="6028613" y="3369310"/>
                  <a:pt x="6028613" y="3426237"/>
                </a:cubicBezTo>
                <a:cubicBezTo>
                  <a:pt x="6028613" y="3483312"/>
                  <a:pt x="6009609" y="3531737"/>
                  <a:pt x="5971603" y="3571511"/>
                </a:cubicBezTo>
                <a:cubicBezTo>
                  <a:pt x="5933596" y="3611286"/>
                  <a:pt x="5887370" y="3631173"/>
                  <a:pt x="5832927" y="3631173"/>
                </a:cubicBezTo>
                <a:cubicBezTo>
                  <a:pt x="5779588" y="3631173"/>
                  <a:pt x="5733757" y="3611238"/>
                  <a:pt x="5695435" y="3571367"/>
                </a:cubicBezTo>
                <a:cubicBezTo>
                  <a:pt x="5657114" y="3531496"/>
                  <a:pt x="5637953" y="3483119"/>
                  <a:pt x="5637953" y="3426237"/>
                </a:cubicBezTo>
                <a:cubicBezTo>
                  <a:pt x="5637953" y="3369481"/>
                  <a:pt x="5657036" y="3321136"/>
                  <a:pt x="5695202" y="3281201"/>
                </a:cubicBezTo>
                <a:cubicBezTo>
                  <a:pt x="5733368" y="3241268"/>
                  <a:pt x="5779276" y="3221300"/>
                  <a:pt x="5832927" y="3221300"/>
                </a:cubicBezTo>
                <a:close/>
                <a:moveTo>
                  <a:pt x="6480278" y="2936667"/>
                </a:moveTo>
                <a:lnTo>
                  <a:pt x="6480278" y="3917230"/>
                </a:lnTo>
                <a:lnTo>
                  <a:pt x="6792664" y="3917230"/>
                </a:lnTo>
                <a:lnTo>
                  <a:pt x="6792664" y="3221300"/>
                </a:lnTo>
                <a:lnTo>
                  <a:pt x="6828076" y="3221300"/>
                </a:lnTo>
                <a:cubicBezTo>
                  <a:pt x="6887486" y="3221300"/>
                  <a:pt x="6917191" y="3239009"/>
                  <a:pt x="6917191" y="3274425"/>
                </a:cubicBezTo>
                <a:cubicBezTo>
                  <a:pt x="6917191" y="3315860"/>
                  <a:pt x="6892137" y="3336577"/>
                  <a:pt x="6842030" y="3336577"/>
                </a:cubicBezTo>
                <a:lnTo>
                  <a:pt x="6805472" y="3336577"/>
                </a:lnTo>
                <a:lnTo>
                  <a:pt x="6805472" y="3599363"/>
                </a:lnTo>
                <a:lnTo>
                  <a:pt x="6947711" y="3917230"/>
                </a:lnTo>
                <a:lnTo>
                  <a:pt x="7269303" y="3917230"/>
                </a:lnTo>
                <a:lnTo>
                  <a:pt x="7106050" y="3514462"/>
                </a:lnTo>
                <a:cubicBezTo>
                  <a:pt x="7190299" y="3449990"/>
                  <a:pt x="7232423" y="3367398"/>
                  <a:pt x="7232423" y="3266686"/>
                </a:cubicBezTo>
                <a:cubicBezTo>
                  <a:pt x="7232423" y="3168465"/>
                  <a:pt x="7196748" y="3087137"/>
                  <a:pt x="7125396" y="3022702"/>
                </a:cubicBezTo>
                <a:cubicBezTo>
                  <a:pt x="7061650" y="2965345"/>
                  <a:pt x="6972543" y="2936667"/>
                  <a:pt x="6858074" y="2936667"/>
                </a:cubicBezTo>
                <a:close/>
                <a:moveTo>
                  <a:pt x="5841299" y="2912473"/>
                </a:moveTo>
                <a:cubicBezTo>
                  <a:pt x="5695157" y="2912473"/>
                  <a:pt x="5571481" y="2962243"/>
                  <a:pt x="5470269" y="3061783"/>
                </a:cubicBezTo>
                <a:cubicBezTo>
                  <a:pt x="5369058" y="3161324"/>
                  <a:pt x="5318451" y="3282812"/>
                  <a:pt x="5318451" y="3426248"/>
                </a:cubicBezTo>
                <a:cubicBezTo>
                  <a:pt x="5318451" y="3568535"/>
                  <a:pt x="5368624" y="3689851"/>
                  <a:pt x="5468968" y="3790196"/>
                </a:cubicBezTo>
                <a:cubicBezTo>
                  <a:pt x="5569312" y="3890540"/>
                  <a:pt x="5690632" y="3940712"/>
                  <a:pt x="5832927" y="3940712"/>
                </a:cubicBezTo>
                <a:cubicBezTo>
                  <a:pt x="5976333" y="3940712"/>
                  <a:pt x="6098049" y="3890701"/>
                  <a:pt x="6198075" y="3790679"/>
                </a:cubicBezTo>
                <a:cubicBezTo>
                  <a:pt x="6298101" y="3690657"/>
                  <a:pt x="6348114" y="3569180"/>
                  <a:pt x="6348114" y="3426248"/>
                </a:cubicBezTo>
                <a:cubicBezTo>
                  <a:pt x="6348114" y="3285984"/>
                  <a:pt x="6298390" y="3165289"/>
                  <a:pt x="6198943" y="3064163"/>
                </a:cubicBezTo>
                <a:cubicBezTo>
                  <a:pt x="6099495" y="2963036"/>
                  <a:pt x="5980280" y="2912473"/>
                  <a:pt x="5841299" y="2912473"/>
                </a:cubicBezTo>
                <a:close/>
                <a:moveTo>
                  <a:pt x="5017952" y="2912473"/>
                </a:moveTo>
                <a:cubicBezTo>
                  <a:pt x="4909777" y="2912473"/>
                  <a:pt x="4820038" y="2950320"/>
                  <a:pt x="4748739" y="3026015"/>
                </a:cubicBezTo>
                <a:cubicBezTo>
                  <a:pt x="4677440" y="3101710"/>
                  <a:pt x="4641791" y="3196996"/>
                  <a:pt x="4641791" y="3311872"/>
                </a:cubicBezTo>
                <a:lnTo>
                  <a:pt x="4641791" y="3917230"/>
                </a:lnTo>
                <a:lnTo>
                  <a:pt x="4954176" y="3917230"/>
                </a:lnTo>
                <a:lnTo>
                  <a:pt x="4954176" y="3668887"/>
                </a:lnTo>
                <a:lnTo>
                  <a:pt x="5048105" y="3668887"/>
                </a:lnTo>
                <a:lnTo>
                  <a:pt x="5048105" y="3384965"/>
                </a:lnTo>
                <a:lnTo>
                  <a:pt x="4954176" y="3384965"/>
                </a:lnTo>
                <a:lnTo>
                  <a:pt x="4954176" y="3281129"/>
                </a:lnTo>
                <a:cubicBezTo>
                  <a:pt x="4954176" y="3230332"/>
                  <a:pt x="4971014" y="3204934"/>
                  <a:pt x="5004688" y="3204934"/>
                </a:cubicBezTo>
                <a:cubicBezTo>
                  <a:pt x="5030853" y="3204934"/>
                  <a:pt x="5051489" y="3222968"/>
                  <a:pt x="5066595" y="3259037"/>
                </a:cubicBezTo>
                <a:lnTo>
                  <a:pt x="5320898" y="3078339"/>
                </a:lnTo>
                <a:cubicBezTo>
                  <a:pt x="5238658" y="2967762"/>
                  <a:pt x="5137676" y="2912473"/>
                  <a:pt x="5017952" y="2912473"/>
                </a:cubicBezTo>
                <a:close/>
                <a:moveTo>
                  <a:pt x="6947003" y="1184067"/>
                </a:moveTo>
                <a:lnTo>
                  <a:pt x="6947003" y="2164630"/>
                </a:lnTo>
                <a:lnTo>
                  <a:pt x="7259389" y="2164630"/>
                </a:lnTo>
                <a:lnTo>
                  <a:pt x="7259389" y="1673778"/>
                </a:lnTo>
                <a:lnTo>
                  <a:pt x="7458899" y="2164630"/>
                </a:lnTo>
                <a:lnTo>
                  <a:pt x="7801771" y="2164630"/>
                </a:lnTo>
                <a:lnTo>
                  <a:pt x="7552005" y="1630553"/>
                </a:lnTo>
                <a:lnTo>
                  <a:pt x="7803172" y="1184067"/>
                </a:lnTo>
                <a:lnTo>
                  <a:pt x="7489053" y="1184067"/>
                </a:lnTo>
                <a:lnTo>
                  <a:pt x="7259389" y="1587249"/>
                </a:lnTo>
                <a:lnTo>
                  <a:pt x="7259389" y="1184067"/>
                </a:lnTo>
                <a:close/>
                <a:moveTo>
                  <a:pt x="4709637" y="1184067"/>
                </a:moveTo>
                <a:lnTo>
                  <a:pt x="4709637" y="2164630"/>
                </a:lnTo>
                <a:lnTo>
                  <a:pt x="5022023" y="2164630"/>
                </a:lnTo>
                <a:lnTo>
                  <a:pt x="5022023" y="1184067"/>
                </a:lnTo>
                <a:close/>
                <a:moveTo>
                  <a:pt x="4299053" y="1184067"/>
                </a:moveTo>
                <a:lnTo>
                  <a:pt x="4299053" y="2164630"/>
                </a:lnTo>
                <a:lnTo>
                  <a:pt x="4611439" y="2164630"/>
                </a:lnTo>
                <a:lnTo>
                  <a:pt x="4611439" y="1803857"/>
                </a:lnTo>
                <a:lnTo>
                  <a:pt x="4690425" y="1803857"/>
                </a:lnTo>
                <a:lnTo>
                  <a:pt x="4690425" y="1524204"/>
                </a:lnTo>
                <a:lnTo>
                  <a:pt x="4611439" y="1524204"/>
                </a:lnTo>
                <a:lnTo>
                  <a:pt x="4611439" y="1184067"/>
                </a:lnTo>
                <a:close/>
                <a:moveTo>
                  <a:pt x="3451663" y="1184067"/>
                </a:moveTo>
                <a:lnTo>
                  <a:pt x="3451663" y="1485779"/>
                </a:lnTo>
                <a:lnTo>
                  <a:pt x="3668696" y="1485779"/>
                </a:lnTo>
                <a:lnTo>
                  <a:pt x="3668696" y="2164630"/>
                </a:lnTo>
                <a:lnTo>
                  <a:pt x="3981082" y="2164630"/>
                </a:lnTo>
                <a:lnTo>
                  <a:pt x="3981082" y="1485779"/>
                </a:lnTo>
                <a:lnTo>
                  <a:pt x="4197404" y="1485779"/>
                </a:lnTo>
                <a:lnTo>
                  <a:pt x="4197404" y="1184067"/>
                </a:lnTo>
                <a:close/>
                <a:moveTo>
                  <a:pt x="8236620" y="1159873"/>
                </a:moveTo>
                <a:cubicBezTo>
                  <a:pt x="8143832" y="1159873"/>
                  <a:pt x="8064047" y="1193736"/>
                  <a:pt x="7997266" y="1261463"/>
                </a:cubicBezTo>
                <a:cubicBezTo>
                  <a:pt x="7930484" y="1329189"/>
                  <a:pt x="7897093" y="1409850"/>
                  <a:pt x="7897093" y="1503446"/>
                </a:cubicBezTo>
                <a:cubicBezTo>
                  <a:pt x="7897093" y="1580549"/>
                  <a:pt x="7918979" y="1657352"/>
                  <a:pt x="7962749" y="1733855"/>
                </a:cubicBezTo>
                <a:cubicBezTo>
                  <a:pt x="7988240" y="1778744"/>
                  <a:pt x="8000985" y="1806840"/>
                  <a:pt x="8000985" y="1818144"/>
                </a:cubicBezTo>
                <a:cubicBezTo>
                  <a:pt x="8000985" y="1835222"/>
                  <a:pt x="7994220" y="1849563"/>
                  <a:pt x="7980688" y="1861167"/>
                </a:cubicBezTo>
                <a:cubicBezTo>
                  <a:pt x="7967157" y="1872771"/>
                  <a:pt x="7949773" y="1878573"/>
                  <a:pt x="7928537" y="1878573"/>
                </a:cubicBezTo>
                <a:cubicBezTo>
                  <a:pt x="7910295" y="1878573"/>
                  <a:pt x="7881550" y="1869971"/>
                  <a:pt x="7842301" y="1852767"/>
                </a:cubicBezTo>
                <a:lnTo>
                  <a:pt x="7842301" y="2152022"/>
                </a:lnTo>
                <a:cubicBezTo>
                  <a:pt x="7894055" y="2176082"/>
                  <a:pt x="7943936" y="2188113"/>
                  <a:pt x="7991946" y="2188113"/>
                </a:cubicBezTo>
                <a:cubicBezTo>
                  <a:pt x="8090989" y="2188113"/>
                  <a:pt x="8174895" y="2154590"/>
                  <a:pt x="8243663" y="2087546"/>
                </a:cubicBezTo>
                <a:cubicBezTo>
                  <a:pt x="8312431" y="2020501"/>
                  <a:pt x="8346815" y="1938799"/>
                  <a:pt x="8346815" y="1842438"/>
                </a:cubicBezTo>
                <a:cubicBezTo>
                  <a:pt x="8346815" y="1776846"/>
                  <a:pt x="8326454" y="1708883"/>
                  <a:pt x="8285730" y="1638547"/>
                </a:cubicBezTo>
                <a:lnTo>
                  <a:pt x="8263960" y="1600977"/>
                </a:lnTo>
                <a:cubicBezTo>
                  <a:pt x="8248513" y="1574182"/>
                  <a:pt x="8240789" y="1552327"/>
                  <a:pt x="8240789" y="1535412"/>
                </a:cubicBezTo>
                <a:cubicBezTo>
                  <a:pt x="8240789" y="1516718"/>
                  <a:pt x="8247062" y="1500926"/>
                  <a:pt x="8259607" y="1488036"/>
                </a:cubicBezTo>
                <a:cubicBezTo>
                  <a:pt x="8272153" y="1475146"/>
                  <a:pt x="8287024" y="1468701"/>
                  <a:pt x="8304220" y="1468701"/>
                </a:cubicBezTo>
                <a:cubicBezTo>
                  <a:pt x="8313604" y="1468701"/>
                  <a:pt x="8334444" y="1472188"/>
                  <a:pt x="8366740" y="1479163"/>
                </a:cubicBezTo>
                <a:lnTo>
                  <a:pt x="8366740" y="1184334"/>
                </a:lnTo>
                <a:cubicBezTo>
                  <a:pt x="8320679" y="1168027"/>
                  <a:pt x="8277306" y="1159873"/>
                  <a:pt x="8236620" y="1159873"/>
                </a:cubicBezTo>
                <a:close/>
                <a:moveTo>
                  <a:pt x="6441387" y="1159873"/>
                </a:moveTo>
                <a:cubicBezTo>
                  <a:pt x="6329438" y="1159873"/>
                  <a:pt x="6239644" y="1193797"/>
                  <a:pt x="6172002" y="1261646"/>
                </a:cubicBezTo>
                <a:cubicBezTo>
                  <a:pt x="6104361" y="1329495"/>
                  <a:pt x="6070541" y="1419594"/>
                  <a:pt x="6070541" y="1531943"/>
                </a:cubicBezTo>
                <a:lnTo>
                  <a:pt x="6070541" y="2164630"/>
                </a:lnTo>
                <a:lnTo>
                  <a:pt x="6382926" y="2164630"/>
                </a:lnTo>
                <a:lnTo>
                  <a:pt x="6382926" y="1541727"/>
                </a:lnTo>
                <a:cubicBezTo>
                  <a:pt x="6382926" y="1493043"/>
                  <a:pt x="6397995" y="1468701"/>
                  <a:pt x="6428134" y="1468701"/>
                </a:cubicBezTo>
                <a:cubicBezTo>
                  <a:pt x="6460140" y="1468701"/>
                  <a:pt x="6476143" y="1493043"/>
                  <a:pt x="6476143" y="1541727"/>
                </a:cubicBezTo>
                <a:lnTo>
                  <a:pt x="6476143" y="2164630"/>
                </a:lnTo>
                <a:lnTo>
                  <a:pt x="6788529" y="2164630"/>
                </a:lnTo>
                <a:lnTo>
                  <a:pt x="6788529" y="1541727"/>
                </a:lnTo>
                <a:cubicBezTo>
                  <a:pt x="6788529" y="1419846"/>
                  <a:pt x="6758635" y="1325733"/>
                  <a:pt x="6698847" y="1259389"/>
                </a:cubicBezTo>
                <a:cubicBezTo>
                  <a:pt x="6639059" y="1193045"/>
                  <a:pt x="6553239" y="1159873"/>
                  <a:pt x="6441387" y="1159873"/>
                </a:cubicBezTo>
                <a:close/>
                <a:moveTo>
                  <a:pt x="5573837" y="1159873"/>
                </a:moveTo>
                <a:cubicBezTo>
                  <a:pt x="5454195" y="1159873"/>
                  <a:pt x="5361018" y="1193725"/>
                  <a:pt x="5294307" y="1261429"/>
                </a:cubicBezTo>
                <a:cubicBezTo>
                  <a:pt x="5227596" y="1329134"/>
                  <a:pt x="5194241" y="1423489"/>
                  <a:pt x="5194241" y="1544496"/>
                </a:cubicBezTo>
                <a:lnTo>
                  <a:pt x="5194241" y="2164630"/>
                </a:lnTo>
                <a:lnTo>
                  <a:pt x="5506626" y="2164630"/>
                </a:lnTo>
                <a:lnTo>
                  <a:pt x="5506626" y="1937635"/>
                </a:lnTo>
                <a:lnTo>
                  <a:pt x="5588458" y="1937635"/>
                </a:lnTo>
                <a:lnTo>
                  <a:pt x="5588458" y="1657982"/>
                </a:lnTo>
                <a:lnTo>
                  <a:pt x="5506626" y="1657982"/>
                </a:lnTo>
                <a:lnTo>
                  <a:pt x="5506626" y="1553579"/>
                </a:lnTo>
                <a:cubicBezTo>
                  <a:pt x="5506626" y="1496994"/>
                  <a:pt x="5523682" y="1468701"/>
                  <a:pt x="5557793" y="1468701"/>
                </a:cubicBezTo>
                <a:cubicBezTo>
                  <a:pt x="5575094" y="1468701"/>
                  <a:pt x="5587139" y="1474256"/>
                  <a:pt x="5593928" y="1485367"/>
                </a:cubicBezTo>
                <a:cubicBezTo>
                  <a:pt x="5600718" y="1496478"/>
                  <a:pt x="5604113" y="1519216"/>
                  <a:pt x="5604113" y="1553579"/>
                </a:cubicBezTo>
                <a:lnTo>
                  <a:pt x="5604113" y="2164630"/>
                </a:lnTo>
                <a:lnTo>
                  <a:pt x="5916499" y="2164630"/>
                </a:lnTo>
                <a:lnTo>
                  <a:pt x="5916499" y="1534722"/>
                </a:lnTo>
                <a:cubicBezTo>
                  <a:pt x="5916499" y="1408490"/>
                  <a:pt x="5888400" y="1314457"/>
                  <a:pt x="5832204" y="1252623"/>
                </a:cubicBezTo>
                <a:cubicBezTo>
                  <a:pt x="5776007" y="1190790"/>
                  <a:pt x="5689885" y="1159873"/>
                  <a:pt x="5573837" y="115987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Bauhaus 93" panose="04030905020B02020C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0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End - 1860">
            <a:hlinkClick r:id="" action="ppaction://media"/>
            <a:extLst>
              <a:ext uri="{FF2B5EF4-FFF2-40B4-BE49-F238E27FC236}">
                <a16:creationId xmlns:a16="http://schemas.microsoft.com/office/drawing/2014/main" id="{C3E96FDA-5B4F-4405-B0A1-17FB4F2F06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2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</Words>
  <Application>Microsoft Office PowerPoint</Application>
  <PresentationFormat>Widescreen</PresentationFormat>
  <Paragraphs>5</Paragraphs>
  <Slides>7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Amasis MT Pro Black</vt:lpstr>
      <vt:lpstr>Arial</vt:lpstr>
      <vt:lpstr>Bauhaus 93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Walter Serrano</dc:creator>
  <cp:lastModifiedBy>Walter Serrano</cp:lastModifiedBy>
  <cp:revision>2</cp:revision>
  <dcterms:created xsi:type="dcterms:W3CDTF">2025-05-08T21:18:25Z</dcterms:created>
  <dcterms:modified xsi:type="dcterms:W3CDTF">2025-05-08T21:50:55Z</dcterms:modified>
</cp:coreProperties>
</file>