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B7D7-08CA-C3D2-10AF-00FB7A885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C7CED-1C3D-780D-67FE-FB025BEF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E1196-B6AD-D7AD-058A-952BD08C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F59-E7FB-491D-84B6-1790A5EEE39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85F49-BD76-FF57-AD58-A3A30A85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02B52-27AE-3283-A301-23A8397E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6CE-A76B-40BA-BA9A-F73AD183FB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hlinkClick r:id="rId2"/>
            <a:extLst>
              <a:ext uri="{FF2B5EF4-FFF2-40B4-BE49-F238E27FC236}">
                <a16:creationId xmlns:a16="http://schemas.microsoft.com/office/drawing/2014/main" id="{A40C6479-D1D7-A3D1-E745-35B397BA26B4}"/>
              </a:ext>
            </a:extLst>
          </p:cNvPr>
          <p:cNvSpPr/>
          <p:nvPr userDrawn="1"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2947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B84C-6C26-D898-2EE7-77552E3D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44E56-3F1B-506C-7A4F-640833D67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5136A-A25D-7EF0-85C6-862F460B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F59-E7FB-491D-84B6-1790A5EEE39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AF9A1-E0DE-0416-7C00-E56940A4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72F62-A127-744C-ED24-DA06C53F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6CE-A76B-40BA-BA9A-F73AD183FB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hlinkClick r:id="rId2"/>
            <a:extLst>
              <a:ext uri="{FF2B5EF4-FFF2-40B4-BE49-F238E27FC236}">
                <a16:creationId xmlns:a16="http://schemas.microsoft.com/office/drawing/2014/main" id="{F6A4FD4F-CD11-898D-3237-EDB376F161C4}"/>
              </a:ext>
            </a:extLst>
          </p:cNvPr>
          <p:cNvSpPr/>
          <p:nvPr userDrawn="1"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07275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E4145-1F42-5747-6E9E-0ABB97106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E153E-FA4D-83C1-3F78-D02A63217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F600E-2CB0-2920-1C42-64973A2E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F59-E7FB-491D-84B6-1790A5EEE39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D88BD-0188-59A9-DB26-F3D718F6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8282-0DBD-1498-E6A9-F3166DECE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6CE-A76B-40BA-BA9A-F73AD183FB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hlinkClick r:id="rId2"/>
            <a:extLst>
              <a:ext uri="{FF2B5EF4-FFF2-40B4-BE49-F238E27FC236}">
                <a16:creationId xmlns:a16="http://schemas.microsoft.com/office/drawing/2014/main" id="{963C6A6B-EC1A-AC70-66C7-1A248E796FEF}"/>
              </a:ext>
            </a:extLst>
          </p:cNvPr>
          <p:cNvSpPr/>
          <p:nvPr userDrawn="1"/>
        </p:nvSpPr>
        <p:spPr>
          <a:xfrm>
            <a:off x="190130" y="136525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29688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0E57-27FA-48FE-B925-DABDA57F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25477-CC96-89C3-2497-33C80901D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AC164-57A3-FF4A-2B84-18F2DC3C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F59-E7FB-491D-84B6-1790A5EEE39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316A2-CF10-F8A4-1210-EF83B950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01DA9-B565-E13D-5F97-E916AF95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6CE-A76B-40BA-BA9A-F73AD183FB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hlinkClick r:id="rId2"/>
            <a:extLst>
              <a:ext uri="{FF2B5EF4-FFF2-40B4-BE49-F238E27FC236}">
                <a16:creationId xmlns:a16="http://schemas.microsoft.com/office/drawing/2014/main" id="{7315E8DA-E2D8-DB60-2FB2-F18FAD6C6C7A}"/>
              </a:ext>
            </a:extLst>
          </p:cNvPr>
          <p:cNvSpPr/>
          <p:nvPr userDrawn="1"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43582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A095-F448-A8D0-1B1A-AE7CBEA9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6676C-8424-1BD3-177C-2E46B3C90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AB8FF-FBF9-C675-9703-3A07CE8B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F59-E7FB-491D-84B6-1790A5EEE39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790BD-263E-2990-5CDB-2F0F4A70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B4F6B-7387-072C-7E1B-1DDC58CA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6CE-A76B-40BA-BA9A-F73AD183FB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hlinkClick r:id="rId2"/>
            <a:extLst>
              <a:ext uri="{FF2B5EF4-FFF2-40B4-BE49-F238E27FC236}">
                <a16:creationId xmlns:a16="http://schemas.microsoft.com/office/drawing/2014/main" id="{B366B51B-B8E4-0246-612F-AC30B3DDC113}"/>
              </a:ext>
            </a:extLst>
          </p:cNvPr>
          <p:cNvSpPr/>
          <p:nvPr userDrawn="1"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87801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9480-82C2-05A5-AAC1-3ECD3F8A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7BBE8-0202-79E3-CA8B-295D63E8F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EE74F-756A-E6CB-3202-00D0E2F70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FD098-579C-3129-41DC-22EA3703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F59-E7FB-491D-84B6-1790A5EEE39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13B11-5719-F4C4-F8F3-C00CB8DE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38EA0-8AF1-755E-CA31-DE3C6BB4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6CE-A76B-40BA-BA9A-F73AD183FB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3A510A1E-1600-05B2-01F4-BC39F4979505}"/>
              </a:ext>
            </a:extLst>
          </p:cNvPr>
          <p:cNvSpPr/>
          <p:nvPr userDrawn="1"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1687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B320-8C0E-2658-DFB0-36937A6A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2F50A-2CB0-8EA3-B096-9258BAF02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4BA28-93EB-7F9D-9C5F-E2E96F864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602CB-4A89-8C75-F9E5-C06751D87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21D47-EDE7-EE1C-51AC-87380F912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FE48E-6B1F-D592-CA3D-36800536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F59-E7FB-491D-84B6-1790A5EEE39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4574C-15AE-A62D-355F-1A0BA01B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D97A3-55A1-AC9D-016B-6230AF85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6CE-A76B-40BA-BA9A-F73AD183FB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val 9">
            <a:hlinkClick r:id="rId2"/>
            <a:extLst>
              <a:ext uri="{FF2B5EF4-FFF2-40B4-BE49-F238E27FC236}">
                <a16:creationId xmlns:a16="http://schemas.microsoft.com/office/drawing/2014/main" id="{1674486A-C696-F158-AB22-DE2AB07AF30A}"/>
              </a:ext>
            </a:extLst>
          </p:cNvPr>
          <p:cNvSpPr/>
          <p:nvPr userDrawn="1"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00667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2B2C3-BA4D-B624-4D3D-25D14B44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3C481-0D0A-7EDD-6AF3-ECF3C1BB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F59-E7FB-491D-84B6-1790A5EEE39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705E7-0BC6-7DE9-A2C3-9877BAA5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18234-FB65-5833-45F0-D5680947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6CE-A76B-40BA-BA9A-F73AD183FB8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hlinkClick r:id="rId2"/>
            <a:extLst>
              <a:ext uri="{FF2B5EF4-FFF2-40B4-BE49-F238E27FC236}">
                <a16:creationId xmlns:a16="http://schemas.microsoft.com/office/drawing/2014/main" id="{7175D257-63AA-2736-3A6B-D4771EAFB8CA}"/>
              </a:ext>
            </a:extLst>
          </p:cNvPr>
          <p:cNvSpPr/>
          <p:nvPr userDrawn="1"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33047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310BE-4EAF-6210-F3E4-2811A9F3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F59-E7FB-491D-84B6-1790A5EEE39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39848-09CB-1347-E52A-D2386381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81BC1-9E3C-5EAE-5EE3-192D1D97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6CE-A76B-40BA-BA9A-F73AD183FB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>
            <a:hlinkClick r:id="rId2"/>
            <a:extLst>
              <a:ext uri="{FF2B5EF4-FFF2-40B4-BE49-F238E27FC236}">
                <a16:creationId xmlns:a16="http://schemas.microsoft.com/office/drawing/2014/main" id="{48B6FD28-57C5-EC4E-2973-E6FCC12E7DF5}"/>
              </a:ext>
            </a:extLst>
          </p:cNvPr>
          <p:cNvSpPr/>
          <p:nvPr userDrawn="1"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76265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9441-43B7-E732-94EE-CFA59C6D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39DE-FD68-9B7C-81C8-779B9C0B3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5AEC0-168B-4797-F861-5120EE4A9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DA90C-66BD-1262-4DF8-6479E630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F59-E7FB-491D-84B6-1790A5EEE39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ABEFF-3D47-A60B-C85C-372EBC9C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A0779-CF0A-8BA3-1501-D6F009DB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6CE-A76B-40BA-BA9A-F73AD183FB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0A745494-F8A4-CF98-29D8-8DA5B989C1CB}"/>
              </a:ext>
            </a:extLst>
          </p:cNvPr>
          <p:cNvSpPr/>
          <p:nvPr userDrawn="1"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92760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A18E-240D-16B0-B5EF-9123B58E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93881-CC6C-3E2E-07C5-92CDA7D87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35BD9-8603-50D6-DACD-772D3FB61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97A61-D4B4-3E23-42AD-3C61BE03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F59-E7FB-491D-84B6-1790A5EEE39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0A60E-0505-7967-B66B-E4718DB1B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43E1F-7C8B-C8F7-2800-CD9BEA94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76CE-A76B-40BA-BA9A-F73AD183FB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A1C23067-3670-83A4-366C-D580C60752B7}"/>
              </a:ext>
            </a:extLst>
          </p:cNvPr>
          <p:cNvSpPr/>
          <p:nvPr userDrawn="1"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26814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5D3F9-E857-A807-15F8-C51EDC89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443D2-39C1-3C9D-3A40-81B08A845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FAEC0-CCD9-9DF2-B292-3A8C62202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262F59-E7FB-491D-84B6-1790A5EEE39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0B469-A875-CB1D-69EE-D11FBECEA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93430-667B-F437-E622-33531904E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EC76CE-A76B-40BA-BA9A-F73AD183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1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xvHtPKlEE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hyperlink" Target="https://youtu.be/BxvHtPKlEE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xvHtPKlEE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xvHtPKlEE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xvHtPKlEE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BxvHtPKlEE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zebras grazing in a grassy field&#10;&#10;AI-generated content may be incorrect.">
            <a:extLst>
              <a:ext uri="{FF2B5EF4-FFF2-40B4-BE49-F238E27FC236}">
                <a16:creationId xmlns:a16="http://schemas.microsoft.com/office/drawing/2014/main" id="{6B6DDABA-7107-867E-363C-083152CE7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5"/>
            <a:ext cx="12192001" cy="68632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A59691-F3B0-9FC0-FD6F-A5023ED64202}"/>
              </a:ext>
            </a:extLst>
          </p:cNvPr>
          <p:cNvSpPr/>
          <p:nvPr/>
        </p:nvSpPr>
        <p:spPr>
          <a:xfrm>
            <a:off x="0" y="224135"/>
            <a:ext cx="107057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dirty="0">
                <a:latin typeface="Amasis MT Pro Black" panose="02040A04050005020304" pitchFamily="18" charset="0"/>
              </a:rPr>
              <a:t>Mi Primera Presentación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2" name="Oval 1">
            <a:hlinkClick r:id="rId3"/>
            <a:extLst>
              <a:ext uri="{FF2B5EF4-FFF2-40B4-BE49-F238E27FC236}">
                <a16:creationId xmlns:a16="http://schemas.microsoft.com/office/drawing/2014/main" id="{F7C78688-C1DE-28ED-9C16-D580124FF405}"/>
              </a:ext>
            </a:extLst>
          </p:cNvPr>
          <p:cNvSpPr/>
          <p:nvPr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52951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/>
            <a:extLst>
              <a:ext uri="{FF2B5EF4-FFF2-40B4-BE49-F238E27FC236}">
                <a16:creationId xmlns:a16="http://schemas.microsoft.com/office/drawing/2014/main" id="{706BA0BF-8222-038C-02BF-758E6B905FB1}"/>
              </a:ext>
            </a:extLst>
          </p:cNvPr>
          <p:cNvSpPr/>
          <p:nvPr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02558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/>
            <a:extLst>
              <a:ext uri="{FF2B5EF4-FFF2-40B4-BE49-F238E27FC236}">
                <a16:creationId xmlns:a16="http://schemas.microsoft.com/office/drawing/2014/main" id="{0F1C6280-6280-D399-E674-EA2496EF95A0}"/>
              </a:ext>
            </a:extLst>
          </p:cNvPr>
          <p:cNvSpPr/>
          <p:nvPr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78639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dy of water with trees in the background&#10;&#10;AI-generated content may be incorrect.">
            <a:extLst>
              <a:ext uri="{FF2B5EF4-FFF2-40B4-BE49-F238E27FC236}">
                <a16:creationId xmlns:a16="http://schemas.microsoft.com/office/drawing/2014/main" id="{000BA7DB-348F-BEFC-7F8C-6974C2DA5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2681"/>
          </a:xfrm>
          <a:prstGeom prst="rect">
            <a:avLst/>
          </a:prstGeom>
        </p:spPr>
      </p:pic>
      <p:pic>
        <p:nvPicPr>
          <p:cNvPr id="4" name="Picture 3" descr="A person sitting on a rock near a body of water&#10;&#10;AI-generated content may be incorrect.">
            <a:extLst>
              <a:ext uri="{FF2B5EF4-FFF2-40B4-BE49-F238E27FC236}">
                <a16:creationId xmlns:a16="http://schemas.microsoft.com/office/drawing/2014/main" id="{49E6927B-BA5E-B22C-A4B2-F3DC8BCC9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effectLst>
            <a:softEdge rad="6096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6AA9EF-9E36-995A-97C3-55F0BD8BC83C}"/>
              </a:ext>
            </a:extLst>
          </p:cNvPr>
          <p:cNvSpPr/>
          <p:nvPr/>
        </p:nvSpPr>
        <p:spPr>
          <a:xfrm>
            <a:off x="279227" y="224135"/>
            <a:ext cx="104265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dirty="0">
                <a:latin typeface="Amasis MT Pro Black" panose="02040A04050005020304" pitchFamily="18" charset="0"/>
              </a:rPr>
              <a:t>Mi Primera Presentación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3" name="Oval 2">
            <a:hlinkClick r:id="rId4"/>
            <a:extLst>
              <a:ext uri="{FF2B5EF4-FFF2-40B4-BE49-F238E27FC236}">
                <a16:creationId xmlns:a16="http://schemas.microsoft.com/office/drawing/2014/main" id="{8CE09C46-0994-A827-248D-87D80FEE8919}"/>
              </a:ext>
            </a:extLst>
          </p:cNvPr>
          <p:cNvSpPr/>
          <p:nvPr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85301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ee next to a body of water&#10;&#10;AI-generated content may be incorrect.">
            <a:extLst>
              <a:ext uri="{FF2B5EF4-FFF2-40B4-BE49-F238E27FC236}">
                <a16:creationId xmlns:a16="http://schemas.microsoft.com/office/drawing/2014/main" id="{0D42F761-BA86-59BA-62EB-F8E020BA4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732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A3CFE1-DC59-2D65-6DC7-EBE1F5148DCA}"/>
              </a:ext>
            </a:extLst>
          </p:cNvPr>
          <p:cNvSpPr/>
          <p:nvPr/>
        </p:nvSpPr>
        <p:spPr>
          <a:xfrm>
            <a:off x="475129" y="299086"/>
            <a:ext cx="10230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dirty="0">
                <a:latin typeface="Amasis MT Pro Black" panose="02040A04050005020304" pitchFamily="18" charset="0"/>
              </a:rPr>
              <a:t>Mi Primera Presentación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3" name="Oval 2">
            <a:hlinkClick r:id="rId3"/>
            <a:extLst>
              <a:ext uri="{FF2B5EF4-FFF2-40B4-BE49-F238E27FC236}">
                <a16:creationId xmlns:a16="http://schemas.microsoft.com/office/drawing/2014/main" id="{A82C8A3B-34FE-75EA-D537-0E4277B86C33}"/>
              </a:ext>
            </a:extLst>
          </p:cNvPr>
          <p:cNvSpPr/>
          <p:nvPr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54792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ee on a hill with fog&#10;&#10;AI-generated content may be incorrect.">
            <a:extLst>
              <a:ext uri="{FF2B5EF4-FFF2-40B4-BE49-F238E27FC236}">
                <a16:creationId xmlns:a16="http://schemas.microsoft.com/office/drawing/2014/main" id="{E7003934-0E8B-EDC2-510A-CA57C928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1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D8064D-89A1-07B6-558D-031F3748EA68}"/>
              </a:ext>
            </a:extLst>
          </p:cNvPr>
          <p:cNvSpPr/>
          <p:nvPr/>
        </p:nvSpPr>
        <p:spPr>
          <a:xfrm>
            <a:off x="1173559" y="267555"/>
            <a:ext cx="9532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Mi Primera Presentación</a:t>
            </a:r>
            <a:endParaRPr lang="en-US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3" name="Oval 2">
            <a:hlinkClick r:id="rId3"/>
            <a:extLst>
              <a:ext uri="{FF2B5EF4-FFF2-40B4-BE49-F238E27FC236}">
                <a16:creationId xmlns:a16="http://schemas.microsoft.com/office/drawing/2014/main" id="{8CC233FD-F7C4-7707-E5BE-3C944CD484D3}"/>
              </a:ext>
            </a:extLst>
          </p:cNvPr>
          <p:cNvSpPr/>
          <p:nvPr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57061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with trees in the background&#10;&#10;AI-generated content may be incorrect.">
            <a:extLst>
              <a:ext uri="{FF2B5EF4-FFF2-40B4-BE49-F238E27FC236}">
                <a16:creationId xmlns:a16="http://schemas.microsoft.com/office/drawing/2014/main" id="{2FAFF869-B9C0-AEB2-349C-CDEC3B81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00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F82F54-DAAF-FF71-3055-288C659902EB}"/>
              </a:ext>
            </a:extLst>
          </p:cNvPr>
          <p:cNvSpPr/>
          <p:nvPr/>
        </p:nvSpPr>
        <p:spPr>
          <a:xfrm>
            <a:off x="190131" y="299086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Mi Primera Presentación</a:t>
            </a:r>
            <a:endParaRPr lang="en-US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3" name="Oval 2">
            <a:hlinkClick r:id="rId3"/>
            <a:extLst>
              <a:ext uri="{FF2B5EF4-FFF2-40B4-BE49-F238E27FC236}">
                <a16:creationId xmlns:a16="http://schemas.microsoft.com/office/drawing/2014/main" id="{1389879D-0AED-50DA-AB01-3CA93E71A511}"/>
              </a:ext>
            </a:extLst>
          </p:cNvPr>
          <p:cNvSpPr/>
          <p:nvPr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90331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14AD8-F6A2-F7A9-627C-77AFA1C11AEF}"/>
              </a:ext>
            </a:extLst>
          </p:cNvPr>
          <p:cNvSpPr/>
          <p:nvPr/>
        </p:nvSpPr>
        <p:spPr>
          <a:xfrm>
            <a:off x="618565" y="299086"/>
            <a:ext cx="10174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dirty="0">
                <a:latin typeface="Amasis MT Pro Black" panose="02040A04050005020304" pitchFamily="18" charset="0"/>
              </a:rPr>
              <a:t>SHAPES 1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6" name="Oval 5">
            <a:hlinkClick r:id="rId2"/>
            <a:extLst>
              <a:ext uri="{FF2B5EF4-FFF2-40B4-BE49-F238E27FC236}">
                <a16:creationId xmlns:a16="http://schemas.microsoft.com/office/drawing/2014/main" id="{890CCCE0-DBC2-0B1D-EE44-984E55E348C1}"/>
              </a:ext>
            </a:extLst>
          </p:cNvPr>
          <p:cNvSpPr/>
          <p:nvPr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13370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3E6FBF-9C23-0100-B820-9D64FDEC7803}"/>
              </a:ext>
            </a:extLst>
          </p:cNvPr>
          <p:cNvSpPr/>
          <p:nvPr/>
        </p:nvSpPr>
        <p:spPr>
          <a:xfrm>
            <a:off x="286871" y="299086"/>
            <a:ext cx="104887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dirty="0">
                <a:latin typeface="Amasis MT Pro Black" panose="02040A04050005020304" pitchFamily="18" charset="0"/>
              </a:rPr>
              <a:t>SHAPES 2</a:t>
            </a:r>
            <a:endParaRPr lang="en-US" sz="5400" b="1" dirty="0">
              <a:ln/>
            </a:endParaRPr>
          </a:p>
        </p:txBody>
      </p:sp>
      <p:sp>
        <p:nvSpPr>
          <p:cNvPr id="6" name="Oval 5">
            <a:hlinkClick r:id="rId2"/>
            <a:extLst>
              <a:ext uri="{FF2B5EF4-FFF2-40B4-BE49-F238E27FC236}">
                <a16:creationId xmlns:a16="http://schemas.microsoft.com/office/drawing/2014/main" id="{B42F7F93-9945-2984-7062-80CD692183D0}"/>
              </a:ext>
            </a:extLst>
          </p:cNvPr>
          <p:cNvSpPr/>
          <p:nvPr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55485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/>
            <a:extLst>
              <a:ext uri="{FF2B5EF4-FFF2-40B4-BE49-F238E27FC236}">
                <a16:creationId xmlns:a16="http://schemas.microsoft.com/office/drawing/2014/main" id="{C99C95D6-8BDD-795F-26F8-0DEE5AF38829}"/>
              </a:ext>
            </a:extLst>
          </p:cNvPr>
          <p:cNvSpPr/>
          <p:nvPr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6357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/>
            <a:extLst>
              <a:ext uri="{FF2B5EF4-FFF2-40B4-BE49-F238E27FC236}">
                <a16:creationId xmlns:a16="http://schemas.microsoft.com/office/drawing/2014/main" id="{32FDDC11-80DD-569D-704E-863AECBF83EA}"/>
              </a:ext>
            </a:extLst>
          </p:cNvPr>
          <p:cNvSpPr/>
          <p:nvPr/>
        </p:nvSpPr>
        <p:spPr>
          <a:xfrm>
            <a:off x="10705730" y="115410"/>
            <a:ext cx="1296139" cy="11407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81406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Amasis MT Pro Black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WALTER A SERRANO</dc:creator>
  <cp:lastModifiedBy>WALTER A SERRANO</cp:lastModifiedBy>
  <cp:revision>5</cp:revision>
  <dcterms:created xsi:type="dcterms:W3CDTF">2025-08-19T21:41:34Z</dcterms:created>
  <dcterms:modified xsi:type="dcterms:W3CDTF">2025-09-14T20:58:21Z</dcterms:modified>
</cp:coreProperties>
</file>