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77" r:id="rId5"/>
  </p:sldMasterIdLst>
  <p:notesMasterIdLst>
    <p:notesMasterId r:id="rId14"/>
  </p:notesMasterIdLst>
  <p:handoutMasterIdLst>
    <p:handoutMasterId r:id="rId15"/>
  </p:handoutMasterIdLst>
  <p:sldIdLst>
    <p:sldId id="262" r:id="rId6"/>
    <p:sldId id="263" r:id="rId7"/>
    <p:sldId id="256" r:id="rId8"/>
    <p:sldId id="257" r:id="rId9"/>
    <p:sldId id="258" r:id="rId10"/>
    <p:sldId id="259" r:id="rId11"/>
    <p:sldId id="260" r:id="rId12"/>
    <p:sldId id="26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1"/>
  </p:normalViewPr>
  <p:slideViewPr>
    <p:cSldViewPr snapToGrid="0" snapToObjects="1">
      <p:cViewPr varScale="1">
        <p:scale>
          <a:sx n="113" d="100"/>
          <a:sy n="113" d="100"/>
        </p:scale>
        <p:origin x="43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E2226DA-A283-403F-BEAA-6F2F4DF6BA8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8AD25B-0FC1-4DF0-A99A-7C0BBCB5F8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A98192-99E5-4E32-B4CB-E5838195FE5C}" type="datetimeFigureOut">
              <a:rPr lang="en-US" smtClean="0"/>
              <a:t>9/14/2025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EF1950-0C08-4268-A80A-FAB3036375B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6DEC02-C682-439A-9DF0-F3A47930EEA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B030C8-DD56-4BCB-ADBA-443D85ED36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8717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799F1A-465B-450F-8A11-631B491C4902}" type="datetimeFigureOut">
              <a:rPr lang="en-US" smtClean="0"/>
              <a:t>9/14/2025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55B7A2-C5B0-4999-86DE-AF8D773217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079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"/>
            <a:ext cx="12192000" cy="992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46739" y="157598"/>
            <a:ext cx="11798518" cy="675735"/>
          </a:xfrm>
        </p:spPr>
        <p:txBody>
          <a:bodyPr>
            <a:no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889492"/>
            <a:ext cx="12192000" cy="0"/>
          </a:xfrm>
          <a:prstGeom prst="line">
            <a:avLst/>
          </a:prstGeom>
          <a:ln w="889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433352" y="1095664"/>
            <a:ext cx="7799222" cy="664123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24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476049" y="2067395"/>
            <a:ext cx="7756525" cy="2169207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8965" y="5292761"/>
            <a:ext cx="2431228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2431229" y="5292762"/>
            <a:ext cx="2440192" cy="1565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4871421" y="5292762"/>
            <a:ext cx="2440193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7311615" y="5292762"/>
            <a:ext cx="2440192" cy="1565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9751808" y="5292762"/>
            <a:ext cx="2440192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0" y="4849812"/>
            <a:ext cx="2431228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 userDrawn="1"/>
        </p:nvSpPr>
        <p:spPr>
          <a:xfrm>
            <a:off x="2431228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 userDrawn="1"/>
        </p:nvSpPr>
        <p:spPr>
          <a:xfrm>
            <a:off x="4871420" y="4849812"/>
            <a:ext cx="2440193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 userDrawn="1"/>
        </p:nvSpPr>
        <p:spPr>
          <a:xfrm>
            <a:off x="7311614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 userDrawn="1"/>
        </p:nvSpPr>
        <p:spPr>
          <a:xfrm>
            <a:off x="9751807" y="4849812"/>
            <a:ext cx="2440192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3"/>
          </p:nvPr>
        </p:nvSpPr>
        <p:spPr>
          <a:xfrm>
            <a:off x="114300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6"/>
          <p:cNvSpPr>
            <a:spLocks noGrp="1"/>
          </p:cNvSpPr>
          <p:nvPr>
            <p:ph type="body" sz="quarter" idx="14"/>
          </p:nvPr>
        </p:nvSpPr>
        <p:spPr>
          <a:xfrm>
            <a:off x="2556164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26"/>
          <p:cNvSpPr>
            <a:spLocks noGrp="1"/>
          </p:cNvSpPr>
          <p:nvPr>
            <p:ph type="body" sz="quarter" idx="15"/>
          </p:nvPr>
        </p:nvSpPr>
        <p:spPr>
          <a:xfrm>
            <a:off x="4998028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7429501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9860973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26"/>
          <p:cNvSpPr>
            <a:spLocks noGrp="1"/>
          </p:cNvSpPr>
          <p:nvPr>
            <p:ph type="body" sz="quarter" idx="18"/>
          </p:nvPr>
        </p:nvSpPr>
        <p:spPr>
          <a:xfrm>
            <a:off x="146738" y="6230981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Text Placeholder 26"/>
          <p:cNvSpPr>
            <a:spLocks noGrp="1"/>
          </p:cNvSpPr>
          <p:nvPr>
            <p:ph type="body" sz="quarter" idx="19"/>
          </p:nvPr>
        </p:nvSpPr>
        <p:spPr>
          <a:xfrm>
            <a:off x="2570798" y="6230981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4" name="Text Placeholder 26"/>
          <p:cNvSpPr>
            <a:spLocks noGrp="1"/>
          </p:cNvSpPr>
          <p:nvPr>
            <p:ph type="body" sz="quarter" idx="20"/>
          </p:nvPr>
        </p:nvSpPr>
        <p:spPr>
          <a:xfrm>
            <a:off x="4998028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26"/>
          <p:cNvSpPr>
            <a:spLocks noGrp="1"/>
          </p:cNvSpPr>
          <p:nvPr>
            <p:ph type="body" sz="quarter" idx="21"/>
          </p:nvPr>
        </p:nvSpPr>
        <p:spPr>
          <a:xfrm>
            <a:off x="7429501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26"/>
          <p:cNvSpPr>
            <a:spLocks noGrp="1"/>
          </p:cNvSpPr>
          <p:nvPr>
            <p:ph type="body" sz="quarter" idx="22"/>
          </p:nvPr>
        </p:nvSpPr>
        <p:spPr>
          <a:xfrm>
            <a:off x="9860973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7" name="Group 36"/>
          <p:cNvGrpSpPr/>
          <p:nvPr userDrawn="1"/>
        </p:nvGrpSpPr>
        <p:grpSpPr>
          <a:xfrm>
            <a:off x="859015" y="5523235"/>
            <a:ext cx="702908" cy="702908"/>
            <a:chOff x="6991350" y="3275013"/>
            <a:chExt cx="560388" cy="560387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38" name="Freeform 17"/>
            <p:cNvSpPr>
              <a:spLocks noChangeArrowheads="1"/>
            </p:cNvSpPr>
            <p:nvPr/>
          </p:nvSpPr>
          <p:spPr bwMode="auto">
            <a:xfrm>
              <a:off x="6991350" y="3275013"/>
              <a:ext cx="560388" cy="560387"/>
            </a:xfrm>
            <a:custGeom>
              <a:avLst/>
              <a:gdLst>
                <a:gd name="T0" fmla="*/ 201562602 w 1557"/>
                <a:gd name="T1" fmla="*/ 91454295 h 1557"/>
                <a:gd name="T2" fmla="*/ 182520567 w 1557"/>
                <a:gd name="T3" fmla="*/ 77075347 h 1557"/>
                <a:gd name="T4" fmla="*/ 190422146 w 1557"/>
                <a:gd name="T5" fmla="*/ 53629072 h 1557"/>
                <a:gd name="T6" fmla="*/ 167105398 w 1557"/>
                <a:gd name="T7" fmla="*/ 47540757 h 1557"/>
                <a:gd name="T8" fmla="*/ 165550924 w 1557"/>
                <a:gd name="T9" fmla="*/ 23057928 h 1557"/>
                <a:gd name="T10" fmla="*/ 141845108 w 1557"/>
                <a:gd name="T11" fmla="*/ 26296439 h 1557"/>
                <a:gd name="T12" fmla="*/ 130704652 w 1557"/>
                <a:gd name="T13" fmla="*/ 4015567 h 1557"/>
                <a:gd name="T14" fmla="*/ 110108144 w 1557"/>
                <a:gd name="T15" fmla="*/ 16192197 h 1557"/>
                <a:gd name="T16" fmla="*/ 91454458 w 1557"/>
                <a:gd name="T17" fmla="*/ 0 h 1557"/>
                <a:gd name="T18" fmla="*/ 77205054 w 1557"/>
                <a:gd name="T19" fmla="*/ 19042001 h 1557"/>
                <a:gd name="T20" fmla="*/ 53499598 w 1557"/>
                <a:gd name="T21" fmla="*/ 11140436 h 1557"/>
                <a:gd name="T22" fmla="*/ 47411272 w 1557"/>
                <a:gd name="T23" fmla="*/ 34457142 h 1557"/>
                <a:gd name="T24" fmla="*/ 23057969 w 1557"/>
                <a:gd name="T25" fmla="*/ 36141182 h 1557"/>
                <a:gd name="T26" fmla="*/ 26166916 w 1557"/>
                <a:gd name="T27" fmla="*/ 59717387 h 1557"/>
                <a:gd name="T28" fmla="*/ 3886005 w 1557"/>
                <a:gd name="T29" fmla="*/ 70857463 h 1557"/>
                <a:gd name="T30" fmla="*/ 16192226 w 1557"/>
                <a:gd name="T31" fmla="*/ 91454295 h 1557"/>
                <a:gd name="T32" fmla="*/ 0 w 1557"/>
                <a:gd name="T33" fmla="*/ 109978018 h 1557"/>
                <a:gd name="T34" fmla="*/ 19042395 w 1557"/>
                <a:gd name="T35" fmla="*/ 124356966 h 1557"/>
                <a:gd name="T36" fmla="*/ 11140456 w 1557"/>
                <a:gd name="T37" fmla="*/ 147932810 h 1557"/>
                <a:gd name="T38" fmla="*/ 34457204 w 1557"/>
                <a:gd name="T39" fmla="*/ 154021125 h 1557"/>
                <a:gd name="T40" fmla="*/ 36011677 w 1557"/>
                <a:gd name="T41" fmla="*/ 178374385 h 1557"/>
                <a:gd name="T42" fmla="*/ 59587924 w 1557"/>
                <a:gd name="T43" fmla="*/ 175265443 h 1557"/>
                <a:gd name="T44" fmla="*/ 70728380 w 1557"/>
                <a:gd name="T45" fmla="*/ 197546315 h 1557"/>
                <a:gd name="T46" fmla="*/ 91454458 w 1557"/>
                <a:gd name="T47" fmla="*/ 185369685 h 1557"/>
                <a:gd name="T48" fmla="*/ 110108144 w 1557"/>
                <a:gd name="T49" fmla="*/ 201561882 h 1557"/>
                <a:gd name="T50" fmla="*/ 124357547 w 1557"/>
                <a:gd name="T51" fmla="*/ 182390312 h 1557"/>
                <a:gd name="T52" fmla="*/ 147933434 w 1557"/>
                <a:gd name="T53" fmla="*/ 190421446 h 1557"/>
                <a:gd name="T54" fmla="*/ 154151329 w 1557"/>
                <a:gd name="T55" fmla="*/ 166975171 h 1557"/>
                <a:gd name="T56" fmla="*/ 178504633 w 1557"/>
                <a:gd name="T57" fmla="*/ 165420700 h 1557"/>
                <a:gd name="T58" fmla="*/ 175266116 w 1557"/>
                <a:gd name="T59" fmla="*/ 141844495 h 1557"/>
                <a:gd name="T60" fmla="*/ 197676597 w 1557"/>
                <a:gd name="T61" fmla="*/ 130704419 h 1557"/>
                <a:gd name="T62" fmla="*/ 185370376 w 1557"/>
                <a:gd name="T63" fmla="*/ 109978018 h 1557"/>
                <a:gd name="T64" fmla="*/ 101040440 w 1557"/>
                <a:gd name="T65" fmla="*/ 170472821 h 1557"/>
                <a:gd name="T66" fmla="*/ 101040440 w 1557"/>
                <a:gd name="T67" fmla="*/ 31089061 h 1557"/>
                <a:gd name="T68" fmla="*/ 101040440 w 1557"/>
                <a:gd name="T69" fmla="*/ 170472821 h 155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557" h="1557">
                  <a:moveTo>
                    <a:pt x="1556" y="849"/>
                  </a:moveTo>
                  <a:lnTo>
                    <a:pt x="1556" y="706"/>
                  </a:lnTo>
                  <a:lnTo>
                    <a:pt x="1431" y="706"/>
                  </a:lnTo>
                  <a:cubicBezTo>
                    <a:pt x="1427" y="667"/>
                    <a:pt x="1419" y="630"/>
                    <a:pt x="1409" y="595"/>
                  </a:cubicBezTo>
                  <a:lnTo>
                    <a:pt x="1526" y="547"/>
                  </a:lnTo>
                  <a:lnTo>
                    <a:pt x="1470" y="414"/>
                  </a:lnTo>
                  <a:lnTo>
                    <a:pt x="1353" y="461"/>
                  </a:lnTo>
                  <a:cubicBezTo>
                    <a:pt x="1335" y="428"/>
                    <a:pt x="1315" y="395"/>
                    <a:pt x="1290" y="367"/>
                  </a:cubicBezTo>
                  <a:lnTo>
                    <a:pt x="1378" y="279"/>
                  </a:lnTo>
                  <a:lnTo>
                    <a:pt x="1278" y="178"/>
                  </a:lnTo>
                  <a:lnTo>
                    <a:pt x="1190" y="266"/>
                  </a:lnTo>
                  <a:cubicBezTo>
                    <a:pt x="1161" y="242"/>
                    <a:pt x="1128" y="221"/>
                    <a:pt x="1095" y="203"/>
                  </a:cubicBezTo>
                  <a:lnTo>
                    <a:pt x="1142" y="86"/>
                  </a:lnTo>
                  <a:lnTo>
                    <a:pt x="1009" y="31"/>
                  </a:lnTo>
                  <a:lnTo>
                    <a:pt x="960" y="147"/>
                  </a:lnTo>
                  <a:cubicBezTo>
                    <a:pt x="923" y="137"/>
                    <a:pt x="886" y="129"/>
                    <a:pt x="850" y="125"/>
                  </a:cubicBezTo>
                  <a:lnTo>
                    <a:pt x="850" y="0"/>
                  </a:lnTo>
                  <a:lnTo>
                    <a:pt x="706" y="0"/>
                  </a:lnTo>
                  <a:lnTo>
                    <a:pt x="706" y="125"/>
                  </a:lnTo>
                  <a:cubicBezTo>
                    <a:pt x="667" y="129"/>
                    <a:pt x="630" y="137"/>
                    <a:pt x="596" y="147"/>
                  </a:cubicBezTo>
                  <a:lnTo>
                    <a:pt x="546" y="31"/>
                  </a:lnTo>
                  <a:lnTo>
                    <a:pt x="413" y="86"/>
                  </a:lnTo>
                  <a:lnTo>
                    <a:pt x="460" y="203"/>
                  </a:lnTo>
                  <a:cubicBezTo>
                    <a:pt x="428" y="221"/>
                    <a:pt x="395" y="242"/>
                    <a:pt x="366" y="266"/>
                  </a:cubicBezTo>
                  <a:lnTo>
                    <a:pt x="278" y="178"/>
                  </a:lnTo>
                  <a:lnTo>
                    <a:pt x="178" y="279"/>
                  </a:lnTo>
                  <a:lnTo>
                    <a:pt x="266" y="367"/>
                  </a:lnTo>
                  <a:cubicBezTo>
                    <a:pt x="241" y="395"/>
                    <a:pt x="221" y="428"/>
                    <a:pt x="202" y="461"/>
                  </a:cubicBezTo>
                  <a:lnTo>
                    <a:pt x="86" y="414"/>
                  </a:lnTo>
                  <a:lnTo>
                    <a:pt x="30" y="547"/>
                  </a:lnTo>
                  <a:lnTo>
                    <a:pt x="147" y="595"/>
                  </a:lnTo>
                  <a:cubicBezTo>
                    <a:pt x="137" y="632"/>
                    <a:pt x="129" y="669"/>
                    <a:pt x="125" y="706"/>
                  </a:cubicBezTo>
                  <a:lnTo>
                    <a:pt x="0" y="706"/>
                  </a:lnTo>
                  <a:lnTo>
                    <a:pt x="0" y="849"/>
                  </a:lnTo>
                  <a:lnTo>
                    <a:pt x="125" y="849"/>
                  </a:lnTo>
                  <a:cubicBezTo>
                    <a:pt x="129" y="888"/>
                    <a:pt x="137" y="925"/>
                    <a:pt x="147" y="960"/>
                  </a:cubicBezTo>
                  <a:lnTo>
                    <a:pt x="30" y="1009"/>
                  </a:lnTo>
                  <a:lnTo>
                    <a:pt x="86" y="1142"/>
                  </a:lnTo>
                  <a:lnTo>
                    <a:pt x="202" y="1095"/>
                  </a:lnTo>
                  <a:cubicBezTo>
                    <a:pt x="221" y="1127"/>
                    <a:pt x="241" y="1160"/>
                    <a:pt x="266" y="1189"/>
                  </a:cubicBezTo>
                  <a:lnTo>
                    <a:pt x="178" y="1277"/>
                  </a:lnTo>
                  <a:lnTo>
                    <a:pt x="278" y="1377"/>
                  </a:lnTo>
                  <a:lnTo>
                    <a:pt x="366" y="1289"/>
                  </a:lnTo>
                  <a:cubicBezTo>
                    <a:pt x="395" y="1314"/>
                    <a:pt x="428" y="1334"/>
                    <a:pt x="460" y="1353"/>
                  </a:cubicBezTo>
                  <a:lnTo>
                    <a:pt x="413" y="1470"/>
                  </a:lnTo>
                  <a:lnTo>
                    <a:pt x="546" y="1525"/>
                  </a:lnTo>
                  <a:lnTo>
                    <a:pt x="596" y="1408"/>
                  </a:lnTo>
                  <a:cubicBezTo>
                    <a:pt x="632" y="1418"/>
                    <a:pt x="669" y="1426"/>
                    <a:pt x="706" y="1431"/>
                  </a:cubicBezTo>
                  <a:lnTo>
                    <a:pt x="706" y="1556"/>
                  </a:lnTo>
                  <a:lnTo>
                    <a:pt x="850" y="1556"/>
                  </a:lnTo>
                  <a:lnTo>
                    <a:pt x="850" y="1431"/>
                  </a:lnTo>
                  <a:cubicBezTo>
                    <a:pt x="889" y="1426"/>
                    <a:pt x="925" y="1418"/>
                    <a:pt x="960" y="1408"/>
                  </a:cubicBezTo>
                  <a:lnTo>
                    <a:pt x="1009" y="1525"/>
                  </a:lnTo>
                  <a:lnTo>
                    <a:pt x="1142" y="1470"/>
                  </a:lnTo>
                  <a:lnTo>
                    <a:pt x="1095" y="1353"/>
                  </a:lnTo>
                  <a:cubicBezTo>
                    <a:pt x="1128" y="1334"/>
                    <a:pt x="1161" y="1314"/>
                    <a:pt x="1190" y="1289"/>
                  </a:cubicBezTo>
                  <a:lnTo>
                    <a:pt x="1278" y="1377"/>
                  </a:lnTo>
                  <a:lnTo>
                    <a:pt x="1378" y="1277"/>
                  </a:lnTo>
                  <a:lnTo>
                    <a:pt x="1290" y="1189"/>
                  </a:lnTo>
                  <a:cubicBezTo>
                    <a:pt x="1315" y="1160"/>
                    <a:pt x="1335" y="1127"/>
                    <a:pt x="1353" y="1095"/>
                  </a:cubicBezTo>
                  <a:lnTo>
                    <a:pt x="1470" y="1142"/>
                  </a:lnTo>
                  <a:lnTo>
                    <a:pt x="1526" y="1009"/>
                  </a:lnTo>
                  <a:lnTo>
                    <a:pt x="1409" y="960"/>
                  </a:lnTo>
                  <a:cubicBezTo>
                    <a:pt x="1419" y="923"/>
                    <a:pt x="1427" y="886"/>
                    <a:pt x="1431" y="849"/>
                  </a:cubicBezTo>
                  <a:lnTo>
                    <a:pt x="1556" y="849"/>
                  </a:lnTo>
                  <a:close/>
                  <a:moveTo>
                    <a:pt x="780" y="1316"/>
                  </a:moveTo>
                  <a:cubicBezTo>
                    <a:pt x="483" y="1316"/>
                    <a:pt x="241" y="1074"/>
                    <a:pt x="241" y="777"/>
                  </a:cubicBezTo>
                  <a:cubicBezTo>
                    <a:pt x="241" y="481"/>
                    <a:pt x="483" y="240"/>
                    <a:pt x="780" y="240"/>
                  </a:cubicBezTo>
                  <a:cubicBezTo>
                    <a:pt x="1077" y="240"/>
                    <a:pt x="1319" y="481"/>
                    <a:pt x="1319" y="777"/>
                  </a:cubicBezTo>
                  <a:cubicBezTo>
                    <a:pt x="1319" y="1074"/>
                    <a:pt x="1077" y="1316"/>
                    <a:pt x="780" y="1316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" name="Freeform 18"/>
            <p:cNvSpPr>
              <a:spLocks noChangeArrowheads="1"/>
            </p:cNvSpPr>
            <p:nvPr/>
          </p:nvSpPr>
          <p:spPr bwMode="auto">
            <a:xfrm>
              <a:off x="7124700" y="3408363"/>
              <a:ext cx="295275" cy="295275"/>
            </a:xfrm>
            <a:custGeom>
              <a:avLst/>
              <a:gdLst>
                <a:gd name="T0" fmla="*/ 53033692 w 821"/>
                <a:gd name="T1" fmla="*/ 0 h 819"/>
                <a:gd name="T2" fmla="*/ 0 w 821"/>
                <a:gd name="T3" fmla="*/ 53033048 h 819"/>
                <a:gd name="T4" fmla="*/ 53033692 w 821"/>
                <a:gd name="T5" fmla="*/ 106325679 h 819"/>
                <a:gd name="T6" fmla="*/ 106067024 w 821"/>
                <a:gd name="T7" fmla="*/ 53033048 h 819"/>
                <a:gd name="T8" fmla="*/ 53033692 w 821"/>
                <a:gd name="T9" fmla="*/ 0 h 819"/>
                <a:gd name="T10" fmla="*/ 53033692 w 821"/>
                <a:gd name="T11" fmla="*/ 90077983 h 819"/>
                <a:gd name="T12" fmla="*/ 16168914 w 821"/>
                <a:gd name="T13" fmla="*/ 53033048 h 819"/>
                <a:gd name="T14" fmla="*/ 53033692 w 821"/>
                <a:gd name="T15" fmla="*/ 16247696 h 819"/>
                <a:gd name="T16" fmla="*/ 89898470 w 821"/>
                <a:gd name="T17" fmla="*/ 53033048 h 819"/>
                <a:gd name="T18" fmla="*/ 53033692 w 821"/>
                <a:gd name="T19" fmla="*/ 90077983 h 8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21" h="819">
                  <a:moveTo>
                    <a:pt x="410" y="0"/>
                  </a:moveTo>
                  <a:cubicBezTo>
                    <a:pt x="185" y="0"/>
                    <a:pt x="0" y="183"/>
                    <a:pt x="0" y="408"/>
                  </a:cubicBezTo>
                  <a:cubicBezTo>
                    <a:pt x="0" y="634"/>
                    <a:pt x="185" y="818"/>
                    <a:pt x="410" y="818"/>
                  </a:cubicBezTo>
                  <a:cubicBezTo>
                    <a:pt x="635" y="818"/>
                    <a:pt x="820" y="634"/>
                    <a:pt x="820" y="408"/>
                  </a:cubicBezTo>
                  <a:cubicBezTo>
                    <a:pt x="820" y="183"/>
                    <a:pt x="635" y="0"/>
                    <a:pt x="410" y="0"/>
                  </a:cubicBezTo>
                  <a:close/>
                  <a:moveTo>
                    <a:pt x="410" y="693"/>
                  </a:moveTo>
                  <a:cubicBezTo>
                    <a:pt x="252" y="693"/>
                    <a:pt x="125" y="566"/>
                    <a:pt x="125" y="408"/>
                  </a:cubicBezTo>
                  <a:cubicBezTo>
                    <a:pt x="125" y="251"/>
                    <a:pt x="252" y="125"/>
                    <a:pt x="410" y="125"/>
                  </a:cubicBezTo>
                  <a:cubicBezTo>
                    <a:pt x="568" y="125"/>
                    <a:pt x="695" y="251"/>
                    <a:pt x="695" y="408"/>
                  </a:cubicBezTo>
                  <a:cubicBezTo>
                    <a:pt x="695" y="564"/>
                    <a:pt x="566" y="693"/>
                    <a:pt x="410" y="693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40" name="Freeform 19"/>
          <p:cNvSpPr>
            <a:spLocks noChangeArrowheads="1"/>
          </p:cNvSpPr>
          <p:nvPr userDrawn="1"/>
        </p:nvSpPr>
        <p:spPr bwMode="auto">
          <a:xfrm>
            <a:off x="3300533" y="5529983"/>
            <a:ext cx="701582" cy="670360"/>
          </a:xfrm>
          <a:custGeom>
            <a:avLst/>
            <a:gdLst>
              <a:gd name="T0" fmla="*/ 217915650 w 1691"/>
              <a:gd name="T1" fmla="*/ 79529845 h 1610"/>
              <a:gd name="T2" fmla="*/ 134617743 w 1691"/>
              <a:gd name="T3" fmla="*/ 79529845 h 1610"/>
              <a:gd name="T4" fmla="*/ 109344775 w 1691"/>
              <a:gd name="T5" fmla="*/ 0 h 1610"/>
              <a:gd name="T6" fmla="*/ 83169163 w 1691"/>
              <a:gd name="T7" fmla="*/ 79141154 h 1610"/>
              <a:gd name="T8" fmla="*/ 0 w 1691"/>
              <a:gd name="T9" fmla="*/ 78882026 h 1610"/>
              <a:gd name="T10" fmla="*/ 773542 w 1691"/>
              <a:gd name="T11" fmla="*/ 79529845 h 1610"/>
              <a:gd name="T12" fmla="*/ 0 w 1691"/>
              <a:gd name="T13" fmla="*/ 79529845 h 1610"/>
              <a:gd name="T14" fmla="*/ 67308872 w 1691"/>
              <a:gd name="T15" fmla="*/ 128491276 h 1610"/>
              <a:gd name="T16" fmla="*/ 41778056 w 1691"/>
              <a:gd name="T17" fmla="*/ 208150325 h 1610"/>
              <a:gd name="T18" fmla="*/ 109086928 w 1691"/>
              <a:gd name="T19" fmla="*/ 159059690 h 1610"/>
              <a:gd name="T20" fmla="*/ 175880105 w 1691"/>
              <a:gd name="T21" fmla="*/ 208409453 h 1610"/>
              <a:gd name="T22" fmla="*/ 150478034 w 1691"/>
              <a:gd name="T23" fmla="*/ 128750044 h 1610"/>
              <a:gd name="T24" fmla="*/ 217915650 w 1691"/>
              <a:gd name="T25" fmla="*/ 79529845 h 1610"/>
              <a:gd name="T26" fmla="*/ 153185609 w 1691"/>
              <a:gd name="T27" fmla="*/ 177064016 h 1610"/>
              <a:gd name="T28" fmla="*/ 108829081 w 1691"/>
              <a:gd name="T29" fmla="*/ 144422942 h 1610"/>
              <a:gd name="T30" fmla="*/ 64214347 w 1691"/>
              <a:gd name="T31" fmla="*/ 177064016 h 1610"/>
              <a:gd name="T32" fmla="*/ 81363874 w 1691"/>
              <a:gd name="T33" fmla="*/ 124346315 h 1610"/>
              <a:gd name="T34" fmla="*/ 36749140 w 1691"/>
              <a:gd name="T35" fmla="*/ 91705241 h 1610"/>
              <a:gd name="T36" fmla="*/ 37264834 w 1691"/>
              <a:gd name="T37" fmla="*/ 91705241 h 1610"/>
              <a:gd name="T38" fmla="*/ 36491293 w 1691"/>
              <a:gd name="T39" fmla="*/ 91187346 h 1610"/>
              <a:gd name="T40" fmla="*/ 91679195 w 1691"/>
              <a:gd name="T41" fmla="*/ 91446473 h 1610"/>
              <a:gd name="T42" fmla="*/ 109086928 w 1691"/>
              <a:gd name="T43" fmla="*/ 38728772 h 1610"/>
              <a:gd name="T44" fmla="*/ 125978608 w 1691"/>
              <a:gd name="T45" fmla="*/ 91705241 h 1610"/>
              <a:gd name="T46" fmla="*/ 181424716 w 1691"/>
              <a:gd name="T47" fmla="*/ 91705241 h 1610"/>
              <a:gd name="T48" fmla="*/ 136552135 w 1691"/>
              <a:gd name="T49" fmla="*/ 124605443 h 1610"/>
              <a:gd name="T50" fmla="*/ 153185609 w 1691"/>
              <a:gd name="T51" fmla="*/ 177064016 h 161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691" h="1610">
                <a:moveTo>
                  <a:pt x="1690" y="614"/>
                </a:moveTo>
                <a:lnTo>
                  <a:pt x="1044" y="614"/>
                </a:lnTo>
                <a:lnTo>
                  <a:pt x="848" y="0"/>
                </a:lnTo>
                <a:lnTo>
                  <a:pt x="645" y="611"/>
                </a:lnTo>
                <a:lnTo>
                  <a:pt x="0" y="609"/>
                </a:lnTo>
                <a:lnTo>
                  <a:pt x="6" y="614"/>
                </a:lnTo>
                <a:lnTo>
                  <a:pt x="0" y="614"/>
                </a:lnTo>
                <a:lnTo>
                  <a:pt x="522" y="992"/>
                </a:lnTo>
                <a:lnTo>
                  <a:pt x="324" y="1607"/>
                </a:lnTo>
                <a:lnTo>
                  <a:pt x="846" y="1228"/>
                </a:lnTo>
                <a:lnTo>
                  <a:pt x="1364" y="1609"/>
                </a:lnTo>
                <a:lnTo>
                  <a:pt x="1167" y="994"/>
                </a:lnTo>
                <a:lnTo>
                  <a:pt x="1690" y="614"/>
                </a:lnTo>
                <a:close/>
                <a:moveTo>
                  <a:pt x="1188" y="1367"/>
                </a:moveTo>
                <a:lnTo>
                  <a:pt x="844" y="1115"/>
                </a:lnTo>
                <a:lnTo>
                  <a:pt x="498" y="1367"/>
                </a:lnTo>
                <a:lnTo>
                  <a:pt x="631" y="960"/>
                </a:lnTo>
                <a:lnTo>
                  <a:pt x="285" y="708"/>
                </a:lnTo>
                <a:lnTo>
                  <a:pt x="289" y="708"/>
                </a:lnTo>
                <a:lnTo>
                  <a:pt x="283" y="704"/>
                </a:lnTo>
                <a:lnTo>
                  <a:pt x="711" y="706"/>
                </a:lnTo>
                <a:lnTo>
                  <a:pt x="846" y="299"/>
                </a:lnTo>
                <a:lnTo>
                  <a:pt x="977" y="708"/>
                </a:lnTo>
                <a:lnTo>
                  <a:pt x="1407" y="708"/>
                </a:lnTo>
                <a:lnTo>
                  <a:pt x="1059" y="962"/>
                </a:lnTo>
                <a:lnTo>
                  <a:pt x="1188" y="1367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41" name="Group 40"/>
          <p:cNvGrpSpPr/>
          <p:nvPr userDrawn="1"/>
        </p:nvGrpSpPr>
        <p:grpSpPr>
          <a:xfrm>
            <a:off x="5863060" y="5554230"/>
            <a:ext cx="457200" cy="646113"/>
            <a:chOff x="3244850" y="4375150"/>
            <a:chExt cx="457200" cy="646113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42" name="Freeform 25"/>
            <p:cNvSpPr>
              <a:spLocks noChangeArrowheads="1"/>
            </p:cNvSpPr>
            <p:nvPr/>
          </p:nvSpPr>
          <p:spPr bwMode="auto">
            <a:xfrm>
              <a:off x="3244850" y="4375150"/>
              <a:ext cx="457200" cy="646113"/>
            </a:xfrm>
            <a:custGeom>
              <a:avLst/>
              <a:gdLst>
                <a:gd name="T0" fmla="*/ 0 w 1271"/>
                <a:gd name="T1" fmla="*/ 232699056 h 1793"/>
                <a:gd name="T2" fmla="*/ 0 w 1271"/>
                <a:gd name="T3" fmla="*/ 88820178 h 1793"/>
                <a:gd name="T4" fmla="*/ 20832636 w 1271"/>
                <a:gd name="T5" fmla="*/ 88820178 h 1793"/>
                <a:gd name="T6" fmla="*/ 20832636 w 1271"/>
                <a:gd name="T7" fmla="*/ 61680909 h 1793"/>
                <a:gd name="T8" fmla="*/ 82425498 w 1271"/>
                <a:gd name="T9" fmla="*/ 0 h 1793"/>
                <a:gd name="T10" fmla="*/ 143888502 w 1271"/>
                <a:gd name="T11" fmla="*/ 61680909 h 1793"/>
                <a:gd name="T12" fmla="*/ 143888502 w 1271"/>
                <a:gd name="T13" fmla="*/ 70770454 h 1793"/>
                <a:gd name="T14" fmla="*/ 129266735 w 1271"/>
                <a:gd name="T15" fmla="*/ 70770454 h 1793"/>
                <a:gd name="T16" fmla="*/ 129266735 w 1271"/>
                <a:gd name="T17" fmla="*/ 61680909 h 1793"/>
                <a:gd name="T18" fmla="*/ 82425498 w 1271"/>
                <a:gd name="T19" fmla="*/ 14543849 h 1793"/>
                <a:gd name="T20" fmla="*/ 35454403 w 1271"/>
                <a:gd name="T21" fmla="*/ 61680909 h 1793"/>
                <a:gd name="T22" fmla="*/ 35454403 w 1271"/>
                <a:gd name="T23" fmla="*/ 88820178 h 1793"/>
                <a:gd name="T24" fmla="*/ 164333004 w 1271"/>
                <a:gd name="T25" fmla="*/ 88820178 h 1793"/>
                <a:gd name="T26" fmla="*/ 164333004 w 1271"/>
                <a:gd name="T27" fmla="*/ 232699056 h 1793"/>
                <a:gd name="T28" fmla="*/ 0 w 1271"/>
                <a:gd name="T29" fmla="*/ 232699056 h 1793"/>
                <a:gd name="T30" fmla="*/ 149970233 w 1271"/>
                <a:gd name="T31" fmla="*/ 103364026 h 1793"/>
                <a:gd name="T32" fmla="*/ 14492269 w 1271"/>
                <a:gd name="T33" fmla="*/ 103364026 h 1793"/>
                <a:gd name="T34" fmla="*/ 14492269 w 1271"/>
                <a:gd name="T35" fmla="*/ 218025481 h 1793"/>
                <a:gd name="T36" fmla="*/ 149970233 w 1271"/>
                <a:gd name="T37" fmla="*/ 218025481 h 1793"/>
                <a:gd name="T38" fmla="*/ 149970233 w 1271"/>
                <a:gd name="T39" fmla="*/ 103364026 h 179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271" h="1793">
                  <a:moveTo>
                    <a:pt x="0" y="1792"/>
                  </a:moveTo>
                  <a:lnTo>
                    <a:pt x="0" y="684"/>
                  </a:lnTo>
                  <a:lnTo>
                    <a:pt x="161" y="684"/>
                  </a:lnTo>
                  <a:lnTo>
                    <a:pt x="161" y="475"/>
                  </a:lnTo>
                  <a:cubicBezTo>
                    <a:pt x="161" y="213"/>
                    <a:pt x="374" y="0"/>
                    <a:pt x="637" y="0"/>
                  </a:cubicBezTo>
                  <a:cubicBezTo>
                    <a:pt x="899" y="0"/>
                    <a:pt x="1112" y="213"/>
                    <a:pt x="1112" y="475"/>
                  </a:cubicBezTo>
                  <a:lnTo>
                    <a:pt x="1112" y="545"/>
                  </a:lnTo>
                  <a:lnTo>
                    <a:pt x="999" y="545"/>
                  </a:lnTo>
                  <a:lnTo>
                    <a:pt x="999" y="475"/>
                  </a:lnTo>
                  <a:cubicBezTo>
                    <a:pt x="999" y="274"/>
                    <a:pt x="837" y="112"/>
                    <a:pt x="637" y="112"/>
                  </a:cubicBezTo>
                  <a:cubicBezTo>
                    <a:pt x="436" y="112"/>
                    <a:pt x="274" y="274"/>
                    <a:pt x="274" y="475"/>
                  </a:cubicBezTo>
                  <a:lnTo>
                    <a:pt x="274" y="684"/>
                  </a:lnTo>
                  <a:lnTo>
                    <a:pt x="1270" y="684"/>
                  </a:lnTo>
                  <a:lnTo>
                    <a:pt x="1270" y="1792"/>
                  </a:lnTo>
                  <a:lnTo>
                    <a:pt x="0" y="1792"/>
                  </a:lnTo>
                  <a:close/>
                  <a:moveTo>
                    <a:pt x="1159" y="796"/>
                  </a:moveTo>
                  <a:lnTo>
                    <a:pt x="112" y="796"/>
                  </a:lnTo>
                  <a:lnTo>
                    <a:pt x="112" y="1679"/>
                  </a:lnTo>
                  <a:lnTo>
                    <a:pt x="1159" y="1679"/>
                  </a:lnTo>
                  <a:lnTo>
                    <a:pt x="1159" y="79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3" name="Freeform 26"/>
            <p:cNvSpPr>
              <a:spLocks noChangeArrowheads="1"/>
            </p:cNvSpPr>
            <p:nvPr/>
          </p:nvSpPr>
          <p:spPr bwMode="auto">
            <a:xfrm>
              <a:off x="3432175" y="4724400"/>
              <a:ext cx="82550" cy="195263"/>
            </a:xfrm>
            <a:custGeom>
              <a:avLst/>
              <a:gdLst>
                <a:gd name="T0" fmla="*/ 7600343 w 230"/>
                <a:gd name="T1" fmla="*/ 70345932 h 541"/>
                <a:gd name="T2" fmla="*/ 7600343 w 230"/>
                <a:gd name="T3" fmla="*/ 28008149 h 541"/>
                <a:gd name="T4" fmla="*/ 0 w 230"/>
                <a:gd name="T5" fmla="*/ 14850816 h 541"/>
                <a:gd name="T6" fmla="*/ 14814136 w 230"/>
                <a:gd name="T7" fmla="*/ 0 h 541"/>
                <a:gd name="T8" fmla="*/ 29499422 w 230"/>
                <a:gd name="T9" fmla="*/ 14850816 h 541"/>
                <a:gd name="T10" fmla="*/ 21899079 w 230"/>
                <a:gd name="T11" fmla="*/ 28008149 h 541"/>
                <a:gd name="T12" fmla="*/ 21899079 w 230"/>
                <a:gd name="T13" fmla="*/ 70345932 h 541"/>
                <a:gd name="T14" fmla="*/ 7600343 w 230"/>
                <a:gd name="T15" fmla="*/ 70345932 h 5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0" h="541">
                  <a:moveTo>
                    <a:pt x="59" y="540"/>
                  </a:moveTo>
                  <a:lnTo>
                    <a:pt x="59" y="215"/>
                  </a:lnTo>
                  <a:cubicBezTo>
                    <a:pt x="22" y="194"/>
                    <a:pt x="0" y="155"/>
                    <a:pt x="0" y="114"/>
                  </a:cubicBezTo>
                  <a:cubicBezTo>
                    <a:pt x="0" y="51"/>
                    <a:pt x="51" y="0"/>
                    <a:pt x="115" y="0"/>
                  </a:cubicBezTo>
                  <a:cubicBezTo>
                    <a:pt x="178" y="0"/>
                    <a:pt x="229" y="51"/>
                    <a:pt x="229" y="114"/>
                  </a:cubicBezTo>
                  <a:cubicBezTo>
                    <a:pt x="229" y="155"/>
                    <a:pt x="207" y="194"/>
                    <a:pt x="170" y="215"/>
                  </a:cubicBezTo>
                  <a:lnTo>
                    <a:pt x="170" y="540"/>
                  </a:lnTo>
                  <a:lnTo>
                    <a:pt x="59" y="54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44" name="Freeform 24"/>
          <p:cNvSpPr>
            <a:spLocks noChangeArrowheads="1"/>
          </p:cNvSpPr>
          <p:nvPr userDrawn="1"/>
        </p:nvSpPr>
        <p:spPr bwMode="auto">
          <a:xfrm>
            <a:off x="8138680" y="5594494"/>
            <a:ext cx="773980" cy="560388"/>
          </a:xfrm>
          <a:custGeom>
            <a:avLst/>
            <a:gdLst>
              <a:gd name="T0" fmla="*/ 0 w 1488"/>
              <a:gd name="T1" fmla="*/ 139312803 h 1076"/>
              <a:gd name="T2" fmla="*/ 0 w 1488"/>
              <a:gd name="T3" fmla="*/ 0 h 1076"/>
              <a:gd name="T4" fmla="*/ 192216730 w 1488"/>
              <a:gd name="T5" fmla="*/ 0 h 1076"/>
              <a:gd name="T6" fmla="*/ 192216730 w 1488"/>
              <a:gd name="T7" fmla="*/ 139312803 h 1076"/>
              <a:gd name="T8" fmla="*/ 0 w 1488"/>
              <a:gd name="T9" fmla="*/ 139312803 h 1076"/>
              <a:gd name="T10" fmla="*/ 171534521 w 1488"/>
              <a:gd name="T11" fmla="*/ 127131078 h 1076"/>
              <a:gd name="T12" fmla="*/ 125128354 w 1488"/>
              <a:gd name="T13" fmla="*/ 82032522 h 1076"/>
              <a:gd name="T14" fmla="*/ 133918607 w 1488"/>
              <a:gd name="T15" fmla="*/ 73479503 h 1076"/>
              <a:gd name="T16" fmla="*/ 180195342 w 1488"/>
              <a:gd name="T17" fmla="*/ 118577699 h 1076"/>
              <a:gd name="T18" fmla="*/ 180195342 w 1488"/>
              <a:gd name="T19" fmla="*/ 17754382 h 1076"/>
              <a:gd name="T20" fmla="*/ 100051198 w 1488"/>
              <a:gd name="T21" fmla="*/ 79310992 h 1076"/>
              <a:gd name="T22" fmla="*/ 96302334 w 1488"/>
              <a:gd name="T23" fmla="*/ 80606959 h 1076"/>
              <a:gd name="T24" fmla="*/ 92682902 w 1488"/>
              <a:gd name="T25" fmla="*/ 79310992 h 1076"/>
              <a:gd name="T26" fmla="*/ 12150820 w 1488"/>
              <a:gd name="T27" fmla="*/ 18013575 h 1076"/>
              <a:gd name="T28" fmla="*/ 12150820 w 1488"/>
              <a:gd name="T29" fmla="*/ 118836892 h 1076"/>
              <a:gd name="T30" fmla="*/ 58427555 w 1488"/>
              <a:gd name="T31" fmla="*/ 73738696 h 1076"/>
              <a:gd name="T32" fmla="*/ 67217809 w 1488"/>
              <a:gd name="T33" fmla="*/ 82291716 h 1076"/>
              <a:gd name="T34" fmla="*/ 20811641 w 1488"/>
              <a:gd name="T35" fmla="*/ 127390271 h 1076"/>
              <a:gd name="T36" fmla="*/ 171534521 w 1488"/>
              <a:gd name="T37" fmla="*/ 127390271 h 1076"/>
              <a:gd name="T38" fmla="*/ 171534521 w 1488"/>
              <a:gd name="T39" fmla="*/ 127131078 h 1076"/>
              <a:gd name="T40" fmla="*/ 96043829 w 1488"/>
              <a:gd name="T41" fmla="*/ 67129267 h 1076"/>
              <a:gd name="T42" fmla="*/ 168303027 w 1488"/>
              <a:gd name="T43" fmla="*/ 11663339 h 1076"/>
              <a:gd name="T44" fmla="*/ 23526125 w 1488"/>
              <a:gd name="T45" fmla="*/ 11663339 h 1076"/>
              <a:gd name="T46" fmla="*/ 96043829 w 1488"/>
              <a:gd name="T47" fmla="*/ 67129267 h 107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1488" h="1076">
                <a:moveTo>
                  <a:pt x="0" y="1075"/>
                </a:moveTo>
                <a:lnTo>
                  <a:pt x="0" y="0"/>
                </a:lnTo>
                <a:lnTo>
                  <a:pt x="1487" y="0"/>
                </a:lnTo>
                <a:lnTo>
                  <a:pt x="1487" y="1075"/>
                </a:lnTo>
                <a:lnTo>
                  <a:pt x="0" y="1075"/>
                </a:lnTo>
                <a:close/>
                <a:moveTo>
                  <a:pt x="1327" y="981"/>
                </a:moveTo>
                <a:lnTo>
                  <a:pt x="968" y="633"/>
                </a:lnTo>
                <a:lnTo>
                  <a:pt x="1036" y="567"/>
                </a:lnTo>
                <a:lnTo>
                  <a:pt x="1394" y="915"/>
                </a:lnTo>
                <a:lnTo>
                  <a:pt x="1394" y="137"/>
                </a:lnTo>
                <a:lnTo>
                  <a:pt x="774" y="612"/>
                </a:lnTo>
                <a:cubicBezTo>
                  <a:pt x="766" y="618"/>
                  <a:pt x="755" y="622"/>
                  <a:pt x="745" y="622"/>
                </a:cubicBezTo>
                <a:cubicBezTo>
                  <a:pt x="735" y="622"/>
                  <a:pt x="725" y="618"/>
                  <a:pt x="717" y="612"/>
                </a:cubicBezTo>
                <a:lnTo>
                  <a:pt x="94" y="139"/>
                </a:lnTo>
                <a:lnTo>
                  <a:pt x="94" y="917"/>
                </a:lnTo>
                <a:lnTo>
                  <a:pt x="452" y="569"/>
                </a:lnTo>
                <a:lnTo>
                  <a:pt x="520" y="635"/>
                </a:lnTo>
                <a:lnTo>
                  <a:pt x="161" y="983"/>
                </a:lnTo>
                <a:lnTo>
                  <a:pt x="1327" y="983"/>
                </a:lnTo>
                <a:lnTo>
                  <a:pt x="1327" y="981"/>
                </a:lnTo>
                <a:close/>
                <a:moveTo>
                  <a:pt x="743" y="518"/>
                </a:moveTo>
                <a:lnTo>
                  <a:pt x="1302" y="90"/>
                </a:lnTo>
                <a:lnTo>
                  <a:pt x="182" y="90"/>
                </a:lnTo>
                <a:lnTo>
                  <a:pt x="743" y="51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5" name="Freeform 44"/>
          <p:cNvSpPr>
            <a:spLocks noChangeArrowheads="1"/>
          </p:cNvSpPr>
          <p:nvPr userDrawn="1"/>
        </p:nvSpPr>
        <p:spPr bwMode="auto">
          <a:xfrm>
            <a:off x="10711232" y="5594989"/>
            <a:ext cx="521342" cy="529960"/>
          </a:xfrm>
          <a:custGeom>
            <a:avLst/>
            <a:gdLst>
              <a:gd name="T0" fmla="*/ 138063790 w 1068"/>
              <a:gd name="T1" fmla="*/ 132270638 h 1085"/>
              <a:gd name="T2" fmla="*/ 101445222 w 1068"/>
              <a:gd name="T3" fmla="*/ 91591970 h 1085"/>
              <a:gd name="T4" fmla="*/ 113479108 w 1068"/>
              <a:gd name="T5" fmla="*/ 56613527 h 1085"/>
              <a:gd name="T6" fmla="*/ 56674805 w 1068"/>
              <a:gd name="T7" fmla="*/ 0 h 1085"/>
              <a:gd name="T8" fmla="*/ 0 w 1068"/>
              <a:gd name="T9" fmla="*/ 56613527 h 1085"/>
              <a:gd name="T10" fmla="*/ 56674805 w 1068"/>
              <a:gd name="T11" fmla="*/ 113356630 h 1085"/>
              <a:gd name="T12" fmla="*/ 92775744 w 1068"/>
              <a:gd name="T13" fmla="*/ 100401278 h 1085"/>
              <a:gd name="T14" fmla="*/ 128747546 w 1068"/>
              <a:gd name="T15" fmla="*/ 140432430 h 1085"/>
              <a:gd name="T16" fmla="*/ 138063790 w 1068"/>
              <a:gd name="T17" fmla="*/ 132270638 h 1085"/>
              <a:gd name="T18" fmla="*/ 56674805 w 1068"/>
              <a:gd name="T19" fmla="*/ 101178729 h 1085"/>
              <a:gd name="T20" fmla="*/ 12422018 w 1068"/>
              <a:gd name="T21" fmla="*/ 56872678 h 1085"/>
              <a:gd name="T22" fmla="*/ 56674805 w 1068"/>
              <a:gd name="T23" fmla="*/ 12695842 h 1085"/>
              <a:gd name="T24" fmla="*/ 100927593 w 1068"/>
              <a:gd name="T25" fmla="*/ 56872678 h 1085"/>
              <a:gd name="T26" fmla="*/ 56674805 w 1068"/>
              <a:gd name="T27" fmla="*/ 101178729 h 1085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068" h="1085">
                <a:moveTo>
                  <a:pt x="1067" y="1021"/>
                </a:moveTo>
                <a:lnTo>
                  <a:pt x="784" y="707"/>
                </a:lnTo>
                <a:cubicBezTo>
                  <a:pt x="842" y="634"/>
                  <a:pt x="877" y="539"/>
                  <a:pt x="877" y="437"/>
                </a:cubicBezTo>
                <a:cubicBezTo>
                  <a:pt x="877" y="195"/>
                  <a:pt x="680" y="0"/>
                  <a:pt x="438" y="0"/>
                </a:cubicBezTo>
                <a:cubicBezTo>
                  <a:pt x="197" y="0"/>
                  <a:pt x="0" y="195"/>
                  <a:pt x="0" y="437"/>
                </a:cubicBezTo>
                <a:cubicBezTo>
                  <a:pt x="0" y="679"/>
                  <a:pt x="197" y="875"/>
                  <a:pt x="438" y="875"/>
                </a:cubicBezTo>
                <a:cubicBezTo>
                  <a:pt x="545" y="875"/>
                  <a:pt x="641" y="838"/>
                  <a:pt x="717" y="775"/>
                </a:cubicBezTo>
                <a:lnTo>
                  <a:pt x="995" y="1084"/>
                </a:lnTo>
                <a:lnTo>
                  <a:pt x="1067" y="1021"/>
                </a:lnTo>
                <a:close/>
                <a:moveTo>
                  <a:pt x="438" y="781"/>
                </a:moveTo>
                <a:cubicBezTo>
                  <a:pt x="250" y="781"/>
                  <a:pt x="96" y="627"/>
                  <a:pt x="96" y="439"/>
                </a:cubicBezTo>
                <a:cubicBezTo>
                  <a:pt x="96" y="251"/>
                  <a:pt x="250" y="98"/>
                  <a:pt x="438" y="98"/>
                </a:cubicBezTo>
                <a:cubicBezTo>
                  <a:pt x="627" y="98"/>
                  <a:pt x="780" y="251"/>
                  <a:pt x="780" y="439"/>
                </a:cubicBezTo>
                <a:cubicBezTo>
                  <a:pt x="780" y="627"/>
                  <a:pt x="627" y="781"/>
                  <a:pt x="438" y="781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330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500"/>
                            </p:stCondLst>
                            <p:childTnLst>
                              <p:par>
                                <p:cTn id="1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3000"/>
                            </p:stCondLst>
                            <p:childTnLst>
                              <p:par>
                                <p:cTn id="139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3500"/>
                            </p:stCondLst>
                            <p:childTnLst>
                              <p:par>
                                <p:cTn id="143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 build="p">
        <p:tmplLst>
          <p:tmpl lvl="1">
            <p:tnLst>
              <p:par>
                <p:cTn presetID="10" presetClass="entr" presetSubtype="0" fill="hold" nodeType="after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10" presetClass="entr" presetSubtype="0" fill="hold" nodeType="after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build="p">
        <p:tmplLst>
          <p:tmpl lvl="1">
            <p:tnLst>
              <p:par>
                <p:cTn presetID="42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42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42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42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42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42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42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42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4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42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42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6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0" grpId="0" animBg="1"/>
      <p:bldP spid="44" grpId="0" animBg="1"/>
      <p:bldP spid="45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C4475-58E3-4B24-B0B0-E8313FBED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S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F5E6AB-8374-4BDE-9E8E-5E13D66C31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A397F-3D04-4D2D-8DBF-B5E2D0008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A1CC-63FC-4D46-8383-ACC3BB184415}" type="datetime1">
              <a:rPr lang="en-US" smtClean="0"/>
              <a:t>9/14/2025</a:t>
            </a:fld>
            <a:endParaRPr lang="es-S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53B13-40D9-4302-B225-EBD9406D1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/>
              <a:t>PROJECT 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1213D-D575-49C5-B384-87194FADC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67774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9F1EF-EFB5-4589-A74C-668E031E2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S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7EA3B-B082-4744-B3FC-9FDCA026B7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S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40020A-2F79-44C3-A328-B5B5ECD087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S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9888B5-1BE6-4237-9BA0-D861A1A6B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6A26E-2B65-4F0B-942B-37201A719162}" type="datetime1">
              <a:rPr lang="en-US" smtClean="0"/>
              <a:t>9/14/2025</a:t>
            </a:fld>
            <a:endParaRPr lang="es-S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DE8412-48B0-4AA8-99FA-38663DB64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/>
              <a:t>PROJECT 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E1FE50-8485-47F2-A607-A55FAD11A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21360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FD876-741A-4D7A-930A-834C35C4A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S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99AEBB-8F82-4E34-934F-1934843619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F29D19-003A-48BC-96B1-32DA6BF711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S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010610-4F91-46BA-8510-8B2C26F01C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950900-8E83-496E-AC9C-010D9A2DD6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S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6EE488-281C-456A-B1D0-1E7A4DEA1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B0A85-B5E3-468E-B5F6-EA4483120C94}" type="datetime1">
              <a:rPr lang="en-US" smtClean="0"/>
              <a:t>9/14/2025</a:t>
            </a:fld>
            <a:endParaRPr lang="es-S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236257-D279-434E-B3E0-B29CA2DCA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/>
              <a:t>PROJECT 1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D04038-C6CC-40F1-9693-C6388A527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72548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65687-733D-4D17-91EE-A7B03ED9B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S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88B1B8-AF16-47B8-80E4-1FF885727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4CDB-606F-4AF5-A8C4-9E141F33EEBA}" type="datetime1">
              <a:rPr lang="en-US" smtClean="0"/>
              <a:t>9/14/2025</a:t>
            </a:fld>
            <a:endParaRPr lang="es-S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AF03D9-CEE9-4CA0-9BE1-5F24CD514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/>
              <a:t>PROJECT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FE8581-3E0C-4A75-9740-4A0B282D1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131625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0B6679-7E39-4D8B-A652-22CCAF958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B1B4-0321-4921-B955-EEEF6E603124}" type="datetime1">
              <a:rPr lang="en-US" smtClean="0"/>
              <a:t>9/14/2025</a:t>
            </a:fld>
            <a:endParaRPr lang="es-S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04B257-6DBF-4371-A5EF-578664486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/>
              <a:t>PROJECT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CD038B-B7AD-42E9-A122-E1F887946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630807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F58E3-27D9-4D88-9106-6E52C636C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S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19AB0-2602-4448-BB74-3ECB4CF14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S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FE7393-4948-4255-B695-84E16E297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D1BF3D-4080-44F0-AAD6-A04BC69B2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9583F-4D50-42DD-BF8D-1EB06AF2B416}" type="datetime1">
              <a:rPr lang="en-US" smtClean="0"/>
              <a:t>9/14/2025</a:t>
            </a:fld>
            <a:endParaRPr lang="es-S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9D607B-AA2C-4E9F-AE9F-F608EFA4A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/>
              <a:t>PROJECT 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6C25E6-E06F-4752-A7DF-AE21E146C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343183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A9996-0248-4AAB-A3A7-E3BB763A3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S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1752B8-B83E-4011-87BD-9B3146BAD0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24B700-774E-4CC8-A6C5-6BAAAD8985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7472CB-79FC-4C06-AD7D-4DB591605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DE613-DDC5-4138-9F62-E883067A4649}" type="datetime1">
              <a:rPr lang="en-US" smtClean="0"/>
              <a:t>9/14/2025</a:t>
            </a:fld>
            <a:endParaRPr lang="es-S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ED2002-B332-4872-8060-92B63580F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/>
              <a:t>PROJECT 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F14EFF-A8A4-4E5C-A06C-248739DDC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497412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53274-5D80-4F9A-943E-DDCF1AC95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S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5877D-6322-4AD7-A861-27A697ACD5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S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A207C1-F976-4E3C-A5D6-DFD1D05D0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F9D8C-AF18-42C4-99D5-4E8148227E51}" type="datetime1">
              <a:rPr lang="en-US" smtClean="0"/>
              <a:t>9/14/2025</a:t>
            </a:fld>
            <a:endParaRPr lang="es-S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39FBA-9C25-49E3-A5BB-642EFE675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/>
              <a:t>PROJECT 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57ED4-56A7-4264-878B-03E031638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79731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D31121-55A9-4564-8692-0ACBF31BC3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S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766A5C-EDF7-42CB-ABC9-A03D30E729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S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CA39F-4E9F-46C1-ACE7-A9EEB01B0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FF10-CDAA-428D-8ACA-B0426330E335}" type="datetime1">
              <a:rPr lang="en-US" smtClean="0"/>
              <a:t>9/14/2025</a:t>
            </a:fld>
            <a:endParaRPr lang="es-S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11481-3794-43D7-B881-0C0466E0C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/>
              <a:t>PROJECT 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FF623-CCAA-44ED-BE08-CD6096DB1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5403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ctangle 81">
            <a:extLst>
              <a:ext uri="{FF2B5EF4-FFF2-40B4-BE49-F238E27FC236}">
                <a16:creationId xmlns:a16="http://schemas.microsoft.com/office/drawing/2014/main" id="{E49F91C6-EBF9-334F-9E94-276D51C1C0C7}"/>
              </a:ext>
            </a:extLst>
          </p:cNvPr>
          <p:cNvSpPr/>
          <p:nvPr userDrawn="1"/>
        </p:nvSpPr>
        <p:spPr>
          <a:xfrm>
            <a:off x="-45615" y="0"/>
            <a:ext cx="12192000" cy="9630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Title 4">
            <a:extLst>
              <a:ext uri="{FF2B5EF4-FFF2-40B4-BE49-F238E27FC236}">
                <a16:creationId xmlns:a16="http://schemas.microsoft.com/office/drawing/2014/main" id="{D92B2223-F6BF-5F48-A0E1-DBA26351B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021" y="132958"/>
            <a:ext cx="10818779" cy="675735"/>
          </a:xfrm>
        </p:spPr>
        <p:txBody>
          <a:bodyPr>
            <a:no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1DEE2BDD-456C-D545-A5EA-EE0BE30D08C3}"/>
              </a:ext>
            </a:extLst>
          </p:cNvPr>
          <p:cNvCxnSpPr/>
          <p:nvPr userDrawn="1"/>
        </p:nvCxnSpPr>
        <p:spPr>
          <a:xfrm>
            <a:off x="0" y="1889492"/>
            <a:ext cx="12192000" cy="0"/>
          </a:xfrm>
          <a:prstGeom prst="line">
            <a:avLst/>
          </a:prstGeom>
          <a:ln w="889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 Placeholder 9">
            <a:extLst>
              <a:ext uri="{FF2B5EF4-FFF2-40B4-BE49-F238E27FC236}">
                <a16:creationId xmlns:a16="http://schemas.microsoft.com/office/drawing/2014/main" id="{A2686F3E-9935-4449-A84A-237EB1F851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40652" y="1039664"/>
            <a:ext cx="7756525" cy="589128"/>
          </a:xfrm>
          <a:noFill/>
        </p:spPr>
        <p:txBody>
          <a:bodyPr>
            <a:noAutofit/>
          </a:bodyPr>
          <a:lstStyle>
            <a:lvl1pPr marL="0" indent="0" algn="l">
              <a:buFontTx/>
              <a:buNone/>
              <a:defRPr sz="24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6" name="Text Placeholder 11">
            <a:extLst>
              <a:ext uri="{FF2B5EF4-FFF2-40B4-BE49-F238E27FC236}">
                <a16:creationId xmlns:a16="http://schemas.microsoft.com/office/drawing/2014/main" id="{F91F4ED9-BFB8-CD46-8511-16E613AF764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97275" y="2008188"/>
            <a:ext cx="7756525" cy="2169207"/>
          </a:xfrm>
          <a:noFill/>
        </p:spPr>
        <p:txBody>
          <a:bodyPr>
            <a:normAutofit/>
          </a:bodyPr>
          <a:lstStyle>
            <a:lvl1pPr marL="0" indent="0" algn="l">
              <a:buFontTx/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4456E1DA-914B-6546-9FE8-539137744148}"/>
              </a:ext>
            </a:extLst>
          </p:cNvPr>
          <p:cNvSpPr/>
          <p:nvPr userDrawn="1"/>
        </p:nvSpPr>
        <p:spPr>
          <a:xfrm>
            <a:off x="1" y="5292762"/>
            <a:ext cx="2431228" cy="15652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7FB6C645-7FA1-E84B-B20D-CAE3F8DC5146}"/>
              </a:ext>
            </a:extLst>
          </p:cNvPr>
          <p:cNvSpPr/>
          <p:nvPr userDrawn="1"/>
        </p:nvSpPr>
        <p:spPr>
          <a:xfrm>
            <a:off x="2431229" y="5292762"/>
            <a:ext cx="2440192" cy="1565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5CDB059B-01C0-434D-9063-F020B3F2350A}"/>
              </a:ext>
            </a:extLst>
          </p:cNvPr>
          <p:cNvSpPr/>
          <p:nvPr userDrawn="1"/>
        </p:nvSpPr>
        <p:spPr>
          <a:xfrm>
            <a:off x="4871421" y="5292762"/>
            <a:ext cx="2440193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FBBF2095-198D-6F41-851A-3F7895F78147}"/>
              </a:ext>
            </a:extLst>
          </p:cNvPr>
          <p:cNvSpPr/>
          <p:nvPr userDrawn="1"/>
        </p:nvSpPr>
        <p:spPr>
          <a:xfrm>
            <a:off x="7311615" y="5292762"/>
            <a:ext cx="2440192" cy="1565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E96926DB-9B27-3B45-B98F-BCC05BB81C76}"/>
              </a:ext>
            </a:extLst>
          </p:cNvPr>
          <p:cNvSpPr/>
          <p:nvPr userDrawn="1"/>
        </p:nvSpPr>
        <p:spPr>
          <a:xfrm>
            <a:off x="9751808" y="5292762"/>
            <a:ext cx="2440192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541452D2-8ECA-BC46-8992-C8AEE6A68857}"/>
              </a:ext>
            </a:extLst>
          </p:cNvPr>
          <p:cNvSpPr/>
          <p:nvPr userDrawn="1"/>
        </p:nvSpPr>
        <p:spPr>
          <a:xfrm>
            <a:off x="0" y="4849812"/>
            <a:ext cx="2431228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DEADB6AF-BAF3-1B48-957C-374D215505B9}"/>
              </a:ext>
            </a:extLst>
          </p:cNvPr>
          <p:cNvSpPr/>
          <p:nvPr userDrawn="1"/>
        </p:nvSpPr>
        <p:spPr>
          <a:xfrm>
            <a:off x="2431228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544EDA0D-F854-3B45-8356-EDBEA87C19B2}"/>
              </a:ext>
            </a:extLst>
          </p:cNvPr>
          <p:cNvSpPr/>
          <p:nvPr userDrawn="1"/>
        </p:nvSpPr>
        <p:spPr>
          <a:xfrm>
            <a:off x="4871420" y="4849812"/>
            <a:ext cx="2440193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F7D9A07B-56AE-5D48-AF62-9D33479B807F}"/>
              </a:ext>
            </a:extLst>
          </p:cNvPr>
          <p:cNvSpPr/>
          <p:nvPr userDrawn="1"/>
        </p:nvSpPr>
        <p:spPr>
          <a:xfrm>
            <a:off x="7311614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1BCAF232-3406-3346-8B2F-4736703BB8B7}"/>
              </a:ext>
            </a:extLst>
          </p:cNvPr>
          <p:cNvSpPr/>
          <p:nvPr userDrawn="1"/>
        </p:nvSpPr>
        <p:spPr>
          <a:xfrm>
            <a:off x="9751807" y="4849812"/>
            <a:ext cx="2440192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Text Placeholder 26">
            <a:extLst>
              <a:ext uri="{FF2B5EF4-FFF2-40B4-BE49-F238E27FC236}">
                <a16:creationId xmlns:a16="http://schemas.microsoft.com/office/drawing/2014/main" id="{B3C26B91-2567-3A48-9B76-2226A34F06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4300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8" name="Text Placeholder 26">
            <a:extLst>
              <a:ext uri="{FF2B5EF4-FFF2-40B4-BE49-F238E27FC236}">
                <a16:creationId xmlns:a16="http://schemas.microsoft.com/office/drawing/2014/main" id="{FDC950E9-FFB3-2F4C-AE14-7C25B55A2C0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56164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9" name="Text Placeholder 26">
            <a:extLst>
              <a:ext uri="{FF2B5EF4-FFF2-40B4-BE49-F238E27FC236}">
                <a16:creationId xmlns:a16="http://schemas.microsoft.com/office/drawing/2014/main" id="{B50B42A5-2CB9-524B-AC05-35CA6A996E2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98028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0" name="Text Placeholder 26">
            <a:extLst>
              <a:ext uri="{FF2B5EF4-FFF2-40B4-BE49-F238E27FC236}">
                <a16:creationId xmlns:a16="http://schemas.microsoft.com/office/drawing/2014/main" id="{09DE6907-5A46-A34D-A1D4-272D8B1909B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429501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1" name="Text Placeholder 26">
            <a:extLst>
              <a:ext uri="{FF2B5EF4-FFF2-40B4-BE49-F238E27FC236}">
                <a16:creationId xmlns:a16="http://schemas.microsoft.com/office/drawing/2014/main" id="{6F11E141-5F2C-9848-9B70-60387F8AFCD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860973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2" name="Text Placeholder 26">
            <a:extLst>
              <a:ext uri="{FF2B5EF4-FFF2-40B4-BE49-F238E27FC236}">
                <a16:creationId xmlns:a16="http://schemas.microsoft.com/office/drawing/2014/main" id="{755D2ADC-0823-FB4E-BA9A-5CF776A9C56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4300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3" name="Text Placeholder 26">
            <a:extLst>
              <a:ext uri="{FF2B5EF4-FFF2-40B4-BE49-F238E27FC236}">
                <a16:creationId xmlns:a16="http://schemas.microsoft.com/office/drawing/2014/main" id="{9CFC5BC1-CF84-EA4F-A726-D43791A7BE9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556164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" name="Text Placeholder 26">
            <a:extLst>
              <a:ext uri="{FF2B5EF4-FFF2-40B4-BE49-F238E27FC236}">
                <a16:creationId xmlns:a16="http://schemas.microsoft.com/office/drawing/2014/main" id="{F89681C0-0547-AB4E-92F2-2F234F88999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998028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5" name="Text Placeholder 26">
            <a:extLst>
              <a:ext uri="{FF2B5EF4-FFF2-40B4-BE49-F238E27FC236}">
                <a16:creationId xmlns:a16="http://schemas.microsoft.com/office/drawing/2014/main" id="{FE319B67-0475-B646-A199-BDC03AE8449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429501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6" name="Text Placeholder 26">
            <a:extLst>
              <a:ext uri="{FF2B5EF4-FFF2-40B4-BE49-F238E27FC236}">
                <a16:creationId xmlns:a16="http://schemas.microsoft.com/office/drawing/2014/main" id="{8D8EB15A-5281-F844-88CD-2323A165867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860973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C5D1722B-57F7-8D4A-927A-0C311DFB3444}"/>
              </a:ext>
            </a:extLst>
          </p:cNvPr>
          <p:cNvGrpSpPr/>
          <p:nvPr userDrawn="1"/>
        </p:nvGrpSpPr>
        <p:grpSpPr>
          <a:xfrm>
            <a:off x="859015" y="5523235"/>
            <a:ext cx="702908" cy="702908"/>
            <a:chOff x="6991350" y="3275013"/>
            <a:chExt cx="560388" cy="560387"/>
          </a:xfrm>
          <a:solidFill>
            <a:schemeClr val="accent2">
              <a:lumMod val="75000"/>
            </a:schemeClr>
          </a:solidFill>
        </p:grpSpPr>
        <p:sp>
          <p:nvSpPr>
            <p:cNvPr id="108" name="Freeform 17">
              <a:extLst>
                <a:ext uri="{FF2B5EF4-FFF2-40B4-BE49-F238E27FC236}">
                  <a16:creationId xmlns:a16="http://schemas.microsoft.com/office/drawing/2014/main" id="{69BC9632-DB31-624A-B5F2-8EEBEF110D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91350" y="3275013"/>
              <a:ext cx="560388" cy="560387"/>
            </a:xfrm>
            <a:custGeom>
              <a:avLst/>
              <a:gdLst>
                <a:gd name="T0" fmla="*/ 201562602 w 1557"/>
                <a:gd name="T1" fmla="*/ 91454295 h 1557"/>
                <a:gd name="T2" fmla="*/ 182520567 w 1557"/>
                <a:gd name="T3" fmla="*/ 77075347 h 1557"/>
                <a:gd name="T4" fmla="*/ 190422146 w 1557"/>
                <a:gd name="T5" fmla="*/ 53629072 h 1557"/>
                <a:gd name="T6" fmla="*/ 167105398 w 1557"/>
                <a:gd name="T7" fmla="*/ 47540757 h 1557"/>
                <a:gd name="T8" fmla="*/ 165550924 w 1557"/>
                <a:gd name="T9" fmla="*/ 23057928 h 1557"/>
                <a:gd name="T10" fmla="*/ 141845108 w 1557"/>
                <a:gd name="T11" fmla="*/ 26296439 h 1557"/>
                <a:gd name="T12" fmla="*/ 130704652 w 1557"/>
                <a:gd name="T13" fmla="*/ 4015567 h 1557"/>
                <a:gd name="T14" fmla="*/ 110108144 w 1557"/>
                <a:gd name="T15" fmla="*/ 16192197 h 1557"/>
                <a:gd name="T16" fmla="*/ 91454458 w 1557"/>
                <a:gd name="T17" fmla="*/ 0 h 1557"/>
                <a:gd name="T18" fmla="*/ 77205054 w 1557"/>
                <a:gd name="T19" fmla="*/ 19042001 h 1557"/>
                <a:gd name="T20" fmla="*/ 53499598 w 1557"/>
                <a:gd name="T21" fmla="*/ 11140436 h 1557"/>
                <a:gd name="T22" fmla="*/ 47411272 w 1557"/>
                <a:gd name="T23" fmla="*/ 34457142 h 1557"/>
                <a:gd name="T24" fmla="*/ 23057969 w 1557"/>
                <a:gd name="T25" fmla="*/ 36141182 h 1557"/>
                <a:gd name="T26" fmla="*/ 26166916 w 1557"/>
                <a:gd name="T27" fmla="*/ 59717387 h 1557"/>
                <a:gd name="T28" fmla="*/ 3886005 w 1557"/>
                <a:gd name="T29" fmla="*/ 70857463 h 1557"/>
                <a:gd name="T30" fmla="*/ 16192226 w 1557"/>
                <a:gd name="T31" fmla="*/ 91454295 h 1557"/>
                <a:gd name="T32" fmla="*/ 0 w 1557"/>
                <a:gd name="T33" fmla="*/ 109978018 h 1557"/>
                <a:gd name="T34" fmla="*/ 19042395 w 1557"/>
                <a:gd name="T35" fmla="*/ 124356966 h 1557"/>
                <a:gd name="T36" fmla="*/ 11140456 w 1557"/>
                <a:gd name="T37" fmla="*/ 147932810 h 1557"/>
                <a:gd name="T38" fmla="*/ 34457204 w 1557"/>
                <a:gd name="T39" fmla="*/ 154021125 h 1557"/>
                <a:gd name="T40" fmla="*/ 36011677 w 1557"/>
                <a:gd name="T41" fmla="*/ 178374385 h 1557"/>
                <a:gd name="T42" fmla="*/ 59587924 w 1557"/>
                <a:gd name="T43" fmla="*/ 175265443 h 1557"/>
                <a:gd name="T44" fmla="*/ 70728380 w 1557"/>
                <a:gd name="T45" fmla="*/ 197546315 h 1557"/>
                <a:gd name="T46" fmla="*/ 91454458 w 1557"/>
                <a:gd name="T47" fmla="*/ 185369685 h 1557"/>
                <a:gd name="T48" fmla="*/ 110108144 w 1557"/>
                <a:gd name="T49" fmla="*/ 201561882 h 1557"/>
                <a:gd name="T50" fmla="*/ 124357547 w 1557"/>
                <a:gd name="T51" fmla="*/ 182390312 h 1557"/>
                <a:gd name="T52" fmla="*/ 147933434 w 1557"/>
                <a:gd name="T53" fmla="*/ 190421446 h 1557"/>
                <a:gd name="T54" fmla="*/ 154151329 w 1557"/>
                <a:gd name="T55" fmla="*/ 166975171 h 1557"/>
                <a:gd name="T56" fmla="*/ 178504633 w 1557"/>
                <a:gd name="T57" fmla="*/ 165420700 h 1557"/>
                <a:gd name="T58" fmla="*/ 175266116 w 1557"/>
                <a:gd name="T59" fmla="*/ 141844495 h 1557"/>
                <a:gd name="T60" fmla="*/ 197676597 w 1557"/>
                <a:gd name="T61" fmla="*/ 130704419 h 1557"/>
                <a:gd name="T62" fmla="*/ 185370376 w 1557"/>
                <a:gd name="T63" fmla="*/ 109978018 h 1557"/>
                <a:gd name="T64" fmla="*/ 101040440 w 1557"/>
                <a:gd name="T65" fmla="*/ 170472821 h 1557"/>
                <a:gd name="T66" fmla="*/ 101040440 w 1557"/>
                <a:gd name="T67" fmla="*/ 31089061 h 1557"/>
                <a:gd name="T68" fmla="*/ 101040440 w 1557"/>
                <a:gd name="T69" fmla="*/ 170472821 h 155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557" h="1557">
                  <a:moveTo>
                    <a:pt x="1556" y="849"/>
                  </a:moveTo>
                  <a:lnTo>
                    <a:pt x="1556" y="706"/>
                  </a:lnTo>
                  <a:lnTo>
                    <a:pt x="1431" y="706"/>
                  </a:lnTo>
                  <a:cubicBezTo>
                    <a:pt x="1427" y="667"/>
                    <a:pt x="1419" y="630"/>
                    <a:pt x="1409" y="595"/>
                  </a:cubicBezTo>
                  <a:lnTo>
                    <a:pt x="1526" y="547"/>
                  </a:lnTo>
                  <a:lnTo>
                    <a:pt x="1470" y="414"/>
                  </a:lnTo>
                  <a:lnTo>
                    <a:pt x="1353" y="461"/>
                  </a:lnTo>
                  <a:cubicBezTo>
                    <a:pt x="1335" y="428"/>
                    <a:pt x="1315" y="395"/>
                    <a:pt x="1290" y="367"/>
                  </a:cubicBezTo>
                  <a:lnTo>
                    <a:pt x="1378" y="279"/>
                  </a:lnTo>
                  <a:lnTo>
                    <a:pt x="1278" y="178"/>
                  </a:lnTo>
                  <a:lnTo>
                    <a:pt x="1190" y="266"/>
                  </a:lnTo>
                  <a:cubicBezTo>
                    <a:pt x="1161" y="242"/>
                    <a:pt x="1128" y="221"/>
                    <a:pt x="1095" y="203"/>
                  </a:cubicBezTo>
                  <a:lnTo>
                    <a:pt x="1142" y="86"/>
                  </a:lnTo>
                  <a:lnTo>
                    <a:pt x="1009" y="31"/>
                  </a:lnTo>
                  <a:lnTo>
                    <a:pt x="960" y="147"/>
                  </a:lnTo>
                  <a:cubicBezTo>
                    <a:pt x="923" y="137"/>
                    <a:pt x="886" y="129"/>
                    <a:pt x="850" y="125"/>
                  </a:cubicBezTo>
                  <a:lnTo>
                    <a:pt x="850" y="0"/>
                  </a:lnTo>
                  <a:lnTo>
                    <a:pt x="706" y="0"/>
                  </a:lnTo>
                  <a:lnTo>
                    <a:pt x="706" y="125"/>
                  </a:lnTo>
                  <a:cubicBezTo>
                    <a:pt x="667" y="129"/>
                    <a:pt x="630" y="137"/>
                    <a:pt x="596" y="147"/>
                  </a:cubicBezTo>
                  <a:lnTo>
                    <a:pt x="546" y="31"/>
                  </a:lnTo>
                  <a:lnTo>
                    <a:pt x="413" y="86"/>
                  </a:lnTo>
                  <a:lnTo>
                    <a:pt x="460" y="203"/>
                  </a:lnTo>
                  <a:cubicBezTo>
                    <a:pt x="428" y="221"/>
                    <a:pt x="395" y="242"/>
                    <a:pt x="366" y="266"/>
                  </a:cubicBezTo>
                  <a:lnTo>
                    <a:pt x="278" y="178"/>
                  </a:lnTo>
                  <a:lnTo>
                    <a:pt x="178" y="279"/>
                  </a:lnTo>
                  <a:lnTo>
                    <a:pt x="266" y="367"/>
                  </a:lnTo>
                  <a:cubicBezTo>
                    <a:pt x="241" y="395"/>
                    <a:pt x="221" y="428"/>
                    <a:pt x="202" y="461"/>
                  </a:cubicBezTo>
                  <a:lnTo>
                    <a:pt x="86" y="414"/>
                  </a:lnTo>
                  <a:lnTo>
                    <a:pt x="30" y="547"/>
                  </a:lnTo>
                  <a:lnTo>
                    <a:pt x="147" y="595"/>
                  </a:lnTo>
                  <a:cubicBezTo>
                    <a:pt x="137" y="632"/>
                    <a:pt x="129" y="669"/>
                    <a:pt x="125" y="706"/>
                  </a:cubicBezTo>
                  <a:lnTo>
                    <a:pt x="0" y="706"/>
                  </a:lnTo>
                  <a:lnTo>
                    <a:pt x="0" y="849"/>
                  </a:lnTo>
                  <a:lnTo>
                    <a:pt x="125" y="849"/>
                  </a:lnTo>
                  <a:cubicBezTo>
                    <a:pt x="129" y="888"/>
                    <a:pt x="137" y="925"/>
                    <a:pt x="147" y="960"/>
                  </a:cubicBezTo>
                  <a:lnTo>
                    <a:pt x="30" y="1009"/>
                  </a:lnTo>
                  <a:lnTo>
                    <a:pt x="86" y="1142"/>
                  </a:lnTo>
                  <a:lnTo>
                    <a:pt x="202" y="1095"/>
                  </a:lnTo>
                  <a:cubicBezTo>
                    <a:pt x="221" y="1127"/>
                    <a:pt x="241" y="1160"/>
                    <a:pt x="266" y="1189"/>
                  </a:cubicBezTo>
                  <a:lnTo>
                    <a:pt x="178" y="1277"/>
                  </a:lnTo>
                  <a:lnTo>
                    <a:pt x="278" y="1377"/>
                  </a:lnTo>
                  <a:lnTo>
                    <a:pt x="366" y="1289"/>
                  </a:lnTo>
                  <a:cubicBezTo>
                    <a:pt x="395" y="1314"/>
                    <a:pt x="428" y="1334"/>
                    <a:pt x="460" y="1353"/>
                  </a:cubicBezTo>
                  <a:lnTo>
                    <a:pt x="413" y="1470"/>
                  </a:lnTo>
                  <a:lnTo>
                    <a:pt x="546" y="1525"/>
                  </a:lnTo>
                  <a:lnTo>
                    <a:pt x="596" y="1408"/>
                  </a:lnTo>
                  <a:cubicBezTo>
                    <a:pt x="632" y="1418"/>
                    <a:pt x="669" y="1426"/>
                    <a:pt x="706" y="1431"/>
                  </a:cubicBezTo>
                  <a:lnTo>
                    <a:pt x="706" y="1556"/>
                  </a:lnTo>
                  <a:lnTo>
                    <a:pt x="850" y="1556"/>
                  </a:lnTo>
                  <a:lnTo>
                    <a:pt x="850" y="1431"/>
                  </a:lnTo>
                  <a:cubicBezTo>
                    <a:pt x="889" y="1426"/>
                    <a:pt x="925" y="1418"/>
                    <a:pt x="960" y="1408"/>
                  </a:cubicBezTo>
                  <a:lnTo>
                    <a:pt x="1009" y="1525"/>
                  </a:lnTo>
                  <a:lnTo>
                    <a:pt x="1142" y="1470"/>
                  </a:lnTo>
                  <a:lnTo>
                    <a:pt x="1095" y="1353"/>
                  </a:lnTo>
                  <a:cubicBezTo>
                    <a:pt x="1128" y="1334"/>
                    <a:pt x="1161" y="1314"/>
                    <a:pt x="1190" y="1289"/>
                  </a:cubicBezTo>
                  <a:lnTo>
                    <a:pt x="1278" y="1377"/>
                  </a:lnTo>
                  <a:lnTo>
                    <a:pt x="1378" y="1277"/>
                  </a:lnTo>
                  <a:lnTo>
                    <a:pt x="1290" y="1189"/>
                  </a:lnTo>
                  <a:cubicBezTo>
                    <a:pt x="1315" y="1160"/>
                    <a:pt x="1335" y="1127"/>
                    <a:pt x="1353" y="1095"/>
                  </a:cubicBezTo>
                  <a:lnTo>
                    <a:pt x="1470" y="1142"/>
                  </a:lnTo>
                  <a:lnTo>
                    <a:pt x="1526" y="1009"/>
                  </a:lnTo>
                  <a:lnTo>
                    <a:pt x="1409" y="960"/>
                  </a:lnTo>
                  <a:cubicBezTo>
                    <a:pt x="1419" y="923"/>
                    <a:pt x="1427" y="886"/>
                    <a:pt x="1431" y="849"/>
                  </a:cubicBezTo>
                  <a:lnTo>
                    <a:pt x="1556" y="849"/>
                  </a:lnTo>
                  <a:close/>
                  <a:moveTo>
                    <a:pt x="780" y="1316"/>
                  </a:moveTo>
                  <a:cubicBezTo>
                    <a:pt x="483" y="1316"/>
                    <a:pt x="241" y="1074"/>
                    <a:pt x="241" y="777"/>
                  </a:cubicBezTo>
                  <a:cubicBezTo>
                    <a:pt x="241" y="481"/>
                    <a:pt x="483" y="240"/>
                    <a:pt x="780" y="240"/>
                  </a:cubicBezTo>
                  <a:cubicBezTo>
                    <a:pt x="1077" y="240"/>
                    <a:pt x="1319" y="481"/>
                    <a:pt x="1319" y="777"/>
                  </a:cubicBezTo>
                  <a:cubicBezTo>
                    <a:pt x="1319" y="1074"/>
                    <a:pt x="1077" y="1316"/>
                    <a:pt x="780" y="1316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09" name="Freeform 18">
              <a:extLst>
                <a:ext uri="{FF2B5EF4-FFF2-40B4-BE49-F238E27FC236}">
                  <a16:creationId xmlns:a16="http://schemas.microsoft.com/office/drawing/2014/main" id="{DECF8F51-2A20-2848-8D3B-4AC3A1E3F5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24700" y="3408363"/>
              <a:ext cx="295275" cy="295275"/>
            </a:xfrm>
            <a:custGeom>
              <a:avLst/>
              <a:gdLst>
                <a:gd name="T0" fmla="*/ 53033692 w 821"/>
                <a:gd name="T1" fmla="*/ 0 h 819"/>
                <a:gd name="T2" fmla="*/ 0 w 821"/>
                <a:gd name="T3" fmla="*/ 53033048 h 819"/>
                <a:gd name="T4" fmla="*/ 53033692 w 821"/>
                <a:gd name="T5" fmla="*/ 106325679 h 819"/>
                <a:gd name="T6" fmla="*/ 106067024 w 821"/>
                <a:gd name="T7" fmla="*/ 53033048 h 819"/>
                <a:gd name="T8" fmla="*/ 53033692 w 821"/>
                <a:gd name="T9" fmla="*/ 0 h 819"/>
                <a:gd name="T10" fmla="*/ 53033692 w 821"/>
                <a:gd name="T11" fmla="*/ 90077983 h 819"/>
                <a:gd name="T12" fmla="*/ 16168914 w 821"/>
                <a:gd name="T13" fmla="*/ 53033048 h 819"/>
                <a:gd name="T14" fmla="*/ 53033692 w 821"/>
                <a:gd name="T15" fmla="*/ 16247696 h 819"/>
                <a:gd name="T16" fmla="*/ 89898470 w 821"/>
                <a:gd name="T17" fmla="*/ 53033048 h 819"/>
                <a:gd name="T18" fmla="*/ 53033692 w 821"/>
                <a:gd name="T19" fmla="*/ 90077983 h 8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21" h="819">
                  <a:moveTo>
                    <a:pt x="410" y="0"/>
                  </a:moveTo>
                  <a:cubicBezTo>
                    <a:pt x="185" y="0"/>
                    <a:pt x="0" y="183"/>
                    <a:pt x="0" y="408"/>
                  </a:cubicBezTo>
                  <a:cubicBezTo>
                    <a:pt x="0" y="634"/>
                    <a:pt x="185" y="818"/>
                    <a:pt x="410" y="818"/>
                  </a:cubicBezTo>
                  <a:cubicBezTo>
                    <a:pt x="635" y="818"/>
                    <a:pt x="820" y="634"/>
                    <a:pt x="820" y="408"/>
                  </a:cubicBezTo>
                  <a:cubicBezTo>
                    <a:pt x="820" y="183"/>
                    <a:pt x="635" y="0"/>
                    <a:pt x="410" y="0"/>
                  </a:cubicBezTo>
                  <a:close/>
                  <a:moveTo>
                    <a:pt x="410" y="693"/>
                  </a:moveTo>
                  <a:cubicBezTo>
                    <a:pt x="252" y="693"/>
                    <a:pt x="125" y="566"/>
                    <a:pt x="125" y="408"/>
                  </a:cubicBezTo>
                  <a:cubicBezTo>
                    <a:pt x="125" y="251"/>
                    <a:pt x="252" y="125"/>
                    <a:pt x="410" y="125"/>
                  </a:cubicBezTo>
                  <a:cubicBezTo>
                    <a:pt x="568" y="125"/>
                    <a:pt x="695" y="251"/>
                    <a:pt x="695" y="408"/>
                  </a:cubicBezTo>
                  <a:cubicBezTo>
                    <a:pt x="695" y="564"/>
                    <a:pt x="566" y="693"/>
                    <a:pt x="410" y="693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10" name="Freeform 19">
            <a:extLst>
              <a:ext uri="{FF2B5EF4-FFF2-40B4-BE49-F238E27FC236}">
                <a16:creationId xmlns:a16="http://schemas.microsoft.com/office/drawing/2014/main" id="{F1E20954-C4A4-0140-A852-196584FA578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300533" y="5529983"/>
            <a:ext cx="701582" cy="670360"/>
          </a:xfrm>
          <a:custGeom>
            <a:avLst/>
            <a:gdLst>
              <a:gd name="T0" fmla="*/ 217915650 w 1691"/>
              <a:gd name="T1" fmla="*/ 79529845 h 1610"/>
              <a:gd name="T2" fmla="*/ 134617743 w 1691"/>
              <a:gd name="T3" fmla="*/ 79529845 h 1610"/>
              <a:gd name="T4" fmla="*/ 109344775 w 1691"/>
              <a:gd name="T5" fmla="*/ 0 h 1610"/>
              <a:gd name="T6" fmla="*/ 83169163 w 1691"/>
              <a:gd name="T7" fmla="*/ 79141154 h 1610"/>
              <a:gd name="T8" fmla="*/ 0 w 1691"/>
              <a:gd name="T9" fmla="*/ 78882026 h 1610"/>
              <a:gd name="T10" fmla="*/ 773542 w 1691"/>
              <a:gd name="T11" fmla="*/ 79529845 h 1610"/>
              <a:gd name="T12" fmla="*/ 0 w 1691"/>
              <a:gd name="T13" fmla="*/ 79529845 h 1610"/>
              <a:gd name="T14" fmla="*/ 67308872 w 1691"/>
              <a:gd name="T15" fmla="*/ 128491276 h 1610"/>
              <a:gd name="T16" fmla="*/ 41778056 w 1691"/>
              <a:gd name="T17" fmla="*/ 208150325 h 1610"/>
              <a:gd name="T18" fmla="*/ 109086928 w 1691"/>
              <a:gd name="T19" fmla="*/ 159059690 h 1610"/>
              <a:gd name="T20" fmla="*/ 175880105 w 1691"/>
              <a:gd name="T21" fmla="*/ 208409453 h 1610"/>
              <a:gd name="T22" fmla="*/ 150478034 w 1691"/>
              <a:gd name="T23" fmla="*/ 128750044 h 1610"/>
              <a:gd name="T24" fmla="*/ 217915650 w 1691"/>
              <a:gd name="T25" fmla="*/ 79529845 h 1610"/>
              <a:gd name="T26" fmla="*/ 153185609 w 1691"/>
              <a:gd name="T27" fmla="*/ 177064016 h 1610"/>
              <a:gd name="T28" fmla="*/ 108829081 w 1691"/>
              <a:gd name="T29" fmla="*/ 144422942 h 1610"/>
              <a:gd name="T30" fmla="*/ 64214347 w 1691"/>
              <a:gd name="T31" fmla="*/ 177064016 h 1610"/>
              <a:gd name="T32" fmla="*/ 81363874 w 1691"/>
              <a:gd name="T33" fmla="*/ 124346315 h 1610"/>
              <a:gd name="T34" fmla="*/ 36749140 w 1691"/>
              <a:gd name="T35" fmla="*/ 91705241 h 1610"/>
              <a:gd name="T36" fmla="*/ 37264834 w 1691"/>
              <a:gd name="T37" fmla="*/ 91705241 h 1610"/>
              <a:gd name="T38" fmla="*/ 36491293 w 1691"/>
              <a:gd name="T39" fmla="*/ 91187346 h 1610"/>
              <a:gd name="T40" fmla="*/ 91679195 w 1691"/>
              <a:gd name="T41" fmla="*/ 91446473 h 1610"/>
              <a:gd name="T42" fmla="*/ 109086928 w 1691"/>
              <a:gd name="T43" fmla="*/ 38728772 h 1610"/>
              <a:gd name="T44" fmla="*/ 125978608 w 1691"/>
              <a:gd name="T45" fmla="*/ 91705241 h 1610"/>
              <a:gd name="T46" fmla="*/ 181424716 w 1691"/>
              <a:gd name="T47" fmla="*/ 91705241 h 1610"/>
              <a:gd name="T48" fmla="*/ 136552135 w 1691"/>
              <a:gd name="T49" fmla="*/ 124605443 h 1610"/>
              <a:gd name="T50" fmla="*/ 153185609 w 1691"/>
              <a:gd name="T51" fmla="*/ 177064016 h 161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691" h="1610">
                <a:moveTo>
                  <a:pt x="1690" y="614"/>
                </a:moveTo>
                <a:lnTo>
                  <a:pt x="1044" y="614"/>
                </a:lnTo>
                <a:lnTo>
                  <a:pt x="848" y="0"/>
                </a:lnTo>
                <a:lnTo>
                  <a:pt x="645" y="611"/>
                </a:lnTo>
                <a:lnTo>
                  <a:pt x="0" y="609"/>
                </a:lnTo>
                <a:lnTo>
                  <a:pt x="6" y="614"/>
                </a:lnTo>
                <a:lnTo>
                  <a:pt x="0" y="614"/>
                </a:lnTo>
                <a:lnTo>
                  <a:pt x="522" y="992"/>
                </a:lnTo>
                <a:lnTo>
                  <a:pt x="324" y="1607"/>
                </a:lnTo>
                <a:lnTo>
                  <a:pt x="846" y="1228"/>
                </a:lnTo>
                <a:lnTo>
                  <a:pt x="1364" y="1609"/>
                </a:lnTo>
                <a:lnTo>
                  <a:pt x="1167" y="994"/>
                </a:lnTo>
                <a:lnTo>
                  <a:pt x="1690" y="614"/>
                </a:lnTo>
                <a:close/>
                <a:moveTo>
                  <a:pt x="1188" y="1367"/>
                </a:moveTo>
                <a:lnTo>
                  <a:pt x="844" y="1115"/>
                </a:lnTo>
                <a:lnTo>
                  <a:pt x="498" y="1367"/>
                </a:lnTo>
                <a:lnTo>
                  <a:pt x="631" y="960"/>
                </a:lnTo>
                <a:lnTo>
                  <a:pt x="285" y="708"/>
                </a:lnTo>
                <a:lnTo>
                  <a:pt x="289" y="708"/>
                </a:lnTo>
                <a:lnTo>
                  <a:pt x="283" y="704"/>
                </a:lnTo>
                <a:lnTo>
                  <a:pt x="711" y="706"/>
                </a:lnTo>
                <a:lnTo>
                  <a:pt x="846" y="299"/>
                </a:lnTo>
                <a:lnTo>
                  <a:pt x="977" y="708"/>
                </a:lnTo>
                <a:lnTo>
                  <a:pt x="1407" y="708"/>
                </a:lnTo>
                <a:lnTo>
                  <a:pt x="1059" y="962"/>
                </a:lnTo>
                <a:lnTo>
                  <a:pt x="1188" y="1367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EB5D8563-CA31-6746-811B-A0EFC0CBFFAB}"/>
              </a:ext>
            </a:extLst>
          </p:cNvPr>
          <p:cNvGrpSpPr/>
          <p:nvPr userDrawn="1"/>
        </p:nvGrpSpPr>
        <p:grpSpPr>
          <a:xfrm>
            <a:off x="5863060" y="5554230"/>
            <a:ext cx="457200" cy="646113"/>
            <a:chOff x="3244850" y="4375150"/>
            <a:chExt cx="457200" cy="646113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112" name="Freeform 25">
              <a:extLst>
                <a:ext uri="{FF2B5EF4-FFF2-40B4-BE49-F238E27FC236}">
                  <a16:creationId xmlns:a16="http://schemas.microsoft.com/office/drawing/2014/main" id="{796FE397-662A-224B-8F0C-B134BA5DD8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4850" y="4375150"/>
              <a:ext cx="457200" cy="646113"/>
            </a:xfrm>
            <a:custGeom>
              <a:avLst/>
              <a:gdLst>
                <a:gd name="T0" fmla="*/ 0 w 1271"/>
                <a:gd name="T1" fmla="*/ 232699056 h 1793"/>
                <a:gd name="T2" fmla="*/ 0 w 1271"/>
                <a:gd name="T3" fmla="*/ 88820178 h 1793"/>
                <a:gd name="T4" fmla="*/ 20832636 w 1271"/>
                <a:gd name="T5" fmla="*/ 88820178 h 1793"/>
                <a:gd name="T6" fmla="*/ 20832636 w 1271"/>
                <a:gd name="T7" fmla="*/ 61680909 h 1793"/>
                <a:gd name="T8" fmla="*/ 82425498 w 1271"/>
                <a:gd name="T9" fmla="*/ 0 h 1793"/>
                <a:gd name="T10" fmla="*/ 143888502 w 1271"/>
                <a:gd name="T11" fmla="*/ 61680909 h 1793"/>
                <a:gd name="T12" fmla="*/ 143888502 w 1271"/>
                <a:gd name="T13" fmla="*/ 70770454 h 1793"/>
                <a:gd name="T14" fmla="*/ 129266735 w 1271"/>
                <a:gd name="T15" fmla="*/ 70770454 h 1793"/>
                <a:gd name="T16" fmla="*/ 129266735 w 1271"/>
                <a:gd name="T17" fmla="*/ 61680909 h 1793"/>
                <a:gd name="T18" fmla="*/ 82425498 w 1271"/>
                <a:gd name="T19" fmla="*/ 14543849 h 1793"/>
                <a:gd name="T20" fmla="*/ 35454403 w 1271"/>
                <a:gd name="T21" fmla="*/ 61680909 h 1793"/>
                <a:gd name="T22" fmla="*/ 35454403 w 1271"/>
                <a:gd name="T23" fmla="*/ 88820178 h 1793"/>
                <a:gd name="T24" fmla="*/ 164333004 w 1271"/>
                <a:gd name="T25" fmla="*/ 88820178 h 1793"/>
                <a:gd name="T26" fmla="*/ 164333004 w 1271"/>
                <a:gd name="T27" fmla="*/ 232699056 h 1793"/>
                <a:gd name="T28" fmla="*/ 0 w 1271"/>
                <a:gd name="T29" fmla="*/ 232699056 h 1793"/>
                <a:gd name="T30" fmla="*/ 149970233 w 1271"/>
                <a:gd name="T31" fmla="*/ 103364026 h 1793"/>
                <a:gd name="T32" fmla="*/ 14492269 w 1271"/>
                <a:gd name="T33" fmla="*/ 103364026 h 1793"/>
                <a:gd name="T34" fmla="*/ 14492269 w 1271"/>
                <a:gd name="T35" fmla="*/ 218025481 h 1793"/>
                <a:gd name="T36" fmla="*/ 149970233 w 1271"/>
                <a:gd name="T37" fmla="*/ 218025481 h 1793"/>
                <a:gd name="T38" fmla="*/ 149970233 w 1271"/>
                <a:gd name="T39" fmla="*/ 103364026 h 179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271" h="1793">
                  <a:moveTo>
                    <a:pt x="0" y="1792"/>
                  </a:moveTo>
                  <a:lnTo>
                    <a:pt x="0" y="684"/>
                  </a:lnTo>
                  <a:lnTo>
                    <a:pt x="161" y="684"/>
                  </a:lnTo>
                  <a:lnTo>
                    <a:pt x="161" y="475"/>
                  </a:lnTo>
                  <a:cubicBezTo>
                    <a:pt x="161" y="213"/>
                    <a:pt x="374" y="0"/>
                    <a:pt x="637" y="0"/>
                  </a:cubicBezTo>
                  <a:cubicBezTo>
                    <a:pt x="899" y="0"/>
                    <a:pt x="1112" y="213"/>
                    <a:pt x="1112" y="475"/>
                  </a:cubicBezTo>
                  <a:lnTo>
                    <a:pt x="1112" y="545"/>
                  </a:lnTo>
                  <a:lnTo>
                    <a:pt x="999" y="545"/>
                  </a:lnTo>
                  <a:lnTo>
                    <a:pt x="999" y="475"/>
                  </a:lnTo>
                  <a:cubicBezTo>
                    <a:pt x="999" y="274"/>
                    <a:pt x="837" y="112"/>
                    <a:pt x="637" y="112"/>
                  </a:cubicBezTo>
                  <a:cubicBezTo>
                    <a:pt x="436" y="112"/>
                    <a:pt x="274" y="274"/>
                    <a:pt x="274" y="475"/>
                  </a:cubicBezTo>
                  <a:lnTo>
                    <a:pt x="274" y="684"/>
                  </a:lnTo>
                  <a:lnTo>
                    <a:pt x="1270" y="684"/>
                  </a:lnTo>
                  <a:lnTo>
                    <a:pt x="1270" y="1792"/>
                  </a:lnTo>
                  <a:lnTo>
                    <a:pt x="0" y="1792"/>
                  </a:lnTo>
                  <a:close/>
                  <a:moveTo>
                    <a:pt x="1159" y="796"/>
                  </a:moveTo>
                  <a:lnTo>
                    <a:pt x="112" y="796"/>
                  </a:lnTo>
                  <a:lnTo>
                    <a:pt x="112" y="1679"/>
                  </a:lnTo>
                  <a:lnTo>
                    <a:pt x="1159" y="1679"/>
                  </a:lnTo>
                  <a:lnTo>
                    <a:pt x="1159" y="79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3" name="Freeform 26">
              <a:extLst>
                <a:ext uri="{FF2B5EF4-FFF2-40B4-BE49-F238E27FC236}">
                  <a16:creationId xmlns:a16="http://schemas.microsoft.com/office/drawing/2014/main" id="{7CB251D7-8A02-F248-872B-A42E09E68D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2175" y="4724400"/>
              <a:ext cx="82550" cy="195263"/>
            </a:xfrm>
            <a:custGeom>
              <a:avLst/>
              <a:gdLst>
                <a:gd name="T0" fmla="*/ 7600343 w 230"/>
                <a:gd name="T1" fmla="*/ 70345932 h 541"/>
                <a:gd name="T2" fmla="*/ 7600343 w 230"/>
                <a:gd name="T3" fmla="*/ 28008149 h 541"/>
                <a:gd name="T4" fmla="*/ 0 w 230"/>
                <a:gd name="T5" fmla="*/ 14850816 h 541"/>
                <a:gd name="T6" fmla="*/ 14814136 w 230"/>
                <a:gd name="T7" fmla="*/ 0 h 541"/>
                <a:gd name="T8" fmla="*/ 29499422 w 230"/>
                <a:gd name="T9" fmla="*/ 14850816 h 541"/>
                <a:gd name="T10" fmla="*/ 21899079 w 230"/>
                <a:gd name="T11" fmla="*/ 28008149 h 541"/>
                <a:gd name="T12" fmla="*/ 21899079 w 230"/>
                <a:gd name="T13" fmla="*/ 70345932 h 541"/>
                <a:gd name="T14" fmla="*/ 7600343 w 230"/>
                <a:gd name="T15" fmla="*/ 70345932 h 5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0" h="541">
                  <a:moveTo>
                    <a:pt x="59" y="540"/>
                  </a:moveTo>
                  <a:lnTo>
                    <a:pt x="59" y="215"/>
                  </a:lnTo>
                  <a:cubicBezTo>
                    <a:pt x="22" y="194"/>
                    <a:pt x="0" y="155"/>
                    <a:pt x="0" y="114"/>
                  </a:cubicBezTo>
                  <a:cubicBezTo>
                    <a:pt x="0" y="51"/>
                    <a:pt x="51" y="0"/>
                    <a:pt x="115" y="0"/>
                  </a:cubicBezTo>
                  <a:cubicBezTo>
                    <a:pt x="178" y="0"/>
                    <a:pt x="229" y="51"/>
                    <a:pt x="229" y="114"/>
                  </a:cubicBezTo>
                  <a:cubicBezTo>
                    <a:pt x="229" y="155"/>
                    <a:pt x="207" y="194"/>
                    <a:pt x="170" y="215"/>
                  </a:cubicBezTo>
                  <a:lnTo>
                    <a:pt x="170" y="540"/>
                  </a:lnTo>
                  <a:lnTo>
                    <a:pt x="59" y="54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14" name="Freeform 24">
            <a:extLst>
              <a:ext uri="{FF2B5EF4-FFF2-40B4-BE49-F238E27FC236}">
                <a16:creationId xmlns:a16="http://schemas.microsoft.com/office/drawing/2014/main" id="{4F864491-DA7A-EC4A-92F2-46D783A8CF4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138680" y="5594494"/>
            <a:ext cx="773980" cy="560388"/>
          </a:xfrm>
          <a:custGeom>
            <a:avLst/>
            <a:gdLst>
              <a:gd name="T0" fmla="*/ 0 w 1488"/>
              <a:gd name="T1" fmla="*/ 139312803 h 1076"/>
              <a:gd name="T2" fmla="*/ 0 w 1488"/>
              <a:gd name="T3" fmla="*/ 0 h 1076"/>
              <a:gd name="T4" fmla="*/ 192216730 w 1488"/>
              <a:gd name="T5" fmla="*/ 0 h 1076"/>
              <a:gd name="T6" fmla="*/ 192216730 w 1488"/>
              <a:gd name="T7" fmla="*/ 139312803 h 1076"/>
              <a:gd name="T8" fmla="*/ 0 w 1488"/>
              <a:gd name="T9" fmla="*/ 139312803 h 1076"/>
              <a:gd name="T10" fmla="*/ 171534521 w 1488"/>
              <a:gd name="T11" fmla="*/ 127131078 h 1076"/>
              <a:gd name="T12" fmla="*/ 125128354 w 1488"/>
              <a:gd name="T13" fmla="*/ 82032522 h 1076"/>
              <a:gd name="T14" fmla="*/ 133918607 w 1488"/>
              <a:gd name="T15" fmla="*/ 73479503 h 1076"/>
              <a:gd name="T16" fmla="*/ 180195342 w 1488"/>
              <a:gd name="T17" fmla="*/ 118577699 h 1076"/>
              <a:gd name="T18" fmla="*/ 180195342 w 1488"/>
              <a:gd name="T19" fmla="*/ 17754382 h 1076"/>
              <a:gd name="T20" fmla="*/ 100051198 w 1488"/>
              <a:gd name="T21" fmla="*/ 79310992 h 1076"/>
              <a:gd name="T22" fmla="*/ 96302334 w 1488"/>
              <a:gd name="T23" fmla="*/ 80606959 h 1076"/>
              <a:gd name="T24" fmla="*/ 92682902 w 1488"/>
              <a:gd name="T25" fmla="*/ 79310992 h 1076"/>
              <a:gd name="T26" fmla="*/ 12150820 w 1488"/>
              <a:gd name="T27" fmla="*/ 18013575 h 1076"/>
              <a:gd name="T28" fmla="*/ 12150820 w 1488"/>
              <a:gd name="T29" fmla="*/ 118836892 h 1076"/>
              <a:gd name="T30" fmla="*/ 58427555 w 1488"/>
              <a:gd name="T31" fmla="*/ 73738696 h 1076"/>
              <a:gd name="T32" fmla="*/ 67217809 w 1488"/>
              <a:gd name="T33" fmla="*/ 82291716 h 1076"/>
              <a:gd name="T34" fmla="*/ 20811641 w 1488"/>
              <a:gd name="T35" fmla="*/ 127390271 h 1076"/>
              <a:gd name="T36" fmla="*/ 171534521 w 1488"/>
              <a:gd name="T37" fmla="*/ 127390271 h 1076"/>
              <a:gd name="T38" fmla="*/ 171534521 w 1488"/>
              <a:gd name="T39" fmla="*/ 127131078 h 1076"/>
              <a:gd name="T40" fmla="*/ 96043829 w 1488"/>
              <a:gd name="T41" fmla="*/ 67129267 h 1076"/>
              <a:gd name="T42" fmla="*/ 168303027 w 1488"/>
              <a:gd name="T43" fmla="*/ 11663339 h 1076"/>
              <a:gd name="T44" fmla="*/ 23526125 w 1488"/>
              <a:gd name="T45" fmla="*/ 11663339 h 1076"/>
              <a:gd name="T46" fmla="*/ 96043829 w 1488"/>
              <a:gd name="T47" fmla="*/ 67129267 h 107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1488" h="1076">
                <a:moveTo>
                  <a:pt x="0" y="1075"/>
                </a:moveTo>
                <a:lnTo>
                  <a:pt x="0" y="0"/>
                </a:lnTo>
                <a:lnTo>
                  <a:pt x="1487" y="0"/>
                </a:lnTo>
                <a:lnTo>
                  <a:pt x="1487" y="1075"/>
                </a:lnTo>
                <a:lnTo>
                  <a:pt x="0" y="1075"/>
                </a:lnTo>
                <a:close/>
                <a:moveTo>
                  <a:pt x="1327" y="981"/>
                </a:moveTo>
                <a:lnTo>
                  <a:pt x="968" y="633"/>
                </a:lnTo>
                <a:lnTo>
                  <a:pt x="1036" y="567"/>
                </a:lnTo>
                <a:lnTo>
                  <a:pt x="1394" y="915"/>
                </a:lnTo>
                <a:lnTo>
                  <a:pt x="1394" y="137"/>
                </a:lnTo>
                <a:lnTo>
                  <a:pt x="774" y="612"/>
                </a:lnTo>
                <a:cubicBezTo>
                  <a:pt x="766" y="618"/>
                  <a:pt x="755" y="622"/>
                  <a:pt x="745" y="622"/>
                </a:cubicBezTo>
                <a:cubicBezTo>
                  <a:pt x="735" y="622"/>
                  <a:pt x="725" y="618"/>
                  <a:pt x="717" y="612"/>
                </a:cubicBezTo>
                <a:lnTo>
                  <a:pt x="94" y="139"/>
                </a:lnTo>
                <a:lnTo>
                  <a:pt x="94" y="917"/>
                </a:lnTo>
                <a:lnTo>
                  <a:pt x="452" y="569"/>
                </a:lnTo>
                <a:lnTo>
                  <a:pt x="520" y="635"/>
                </a:lnTo>
                <a:lnTo>
                  <a:pt x="161" y="983"/>
                </a:lnTo>
                <a:lnTo>
                  <a:pt x="1327" y="983"/>
                </a:lnTo>
                <a:lnTo>
                  <a:pt x="1327" y="981"/>
                </a:lnTo>
                <a:close/>
                <a:moveTo>
                  <a:pt x="743" y="518"/>
                </a:moveTo>
                <a:lnTo>
                  <a:pt x="1302" y="90"/>
                </a:lnTo>
                <a:lnTo>
                  <a:pt x="182" y="90"/>
                </a:lnTo>
                <a:lnTo>
                  <a:pt x="743" y="51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5" name="Freeform 114">
            <a:extLst>
              <a:ext uri="{FF2B5EF4-FFF2-40B4-BE49-F238E27FC236}">
                <a16:creationId xmlns:a16="http://schemas.microsoft.com/office/drawing/2014/main" id="{54DD51B2-DC70-FE44-87B1-069D762B97C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711232" y="5594989"/>
            <a:ext cx="521342" cy="529960"/>
          </a:xfrm>
          <a:custGeom>
            <a:avLst/>
            <a:gdLst>
              <a:gd name="T0" fmla="*/ 138063790 w 1068"/>
              <a:gd name="T1" fmla="*/ 132270638 h 1085"/>
              <a:gd name="T2" fmla="*/ 101445222 w 1068"/>
              <a:gd name="T3" fmla="*/ 91591970 h 1085"/>
              <a:gd name="T4" fmla="*/ 113479108 w 1068"/>
              <a:gd name="T5" fmla="*/ 56613527 h 1085"/>
              <a:gd name="T6" fmla="*/ 56674805 w 1068"/>
              <a:gd name="T7" fmla="*/ 0 h 1085"/>
              <a:gd name="T8" fmla="*/ 0 w 1068"/>
              <a:gd name="T9" fmla="*/ 56613527 h 1085"/>
              <a:gd name="T10" fmla="*/ 56674805 w 1068"/>
              <a:gd name="T11" fmla="*/ 113356630 h 1085"/>
              <a:gd name="T12" fmla="*/ 92775744 w 1068"/>
              <a:gd name="T13" fmla="*/ 100401278 h 1085"/>
              <a:gd name="T14" fmla="*/ 128747546 w 1068"/>
              <a:gd name="T15" fmla="*/ 140432430 h 1085"/>
              <a:gd name="T16" fmla="*/ 138063790 w 1068"/>
              <a:gd name="T17" fmla="*/ 132270638 h 1085"/>
              <a:gd name="T18" fmla="*/ 56674805 w 1068"/>
              <a:gd name="T19" fmla="*/ 101178729 h 1085"/>
              <a:gd name="T20" fmla="*/ 12422018 w 1068"/>
              <a:gd name="T21" fmla="*/ 56872678 h 1085"/>
              <a:gd name="T22" fmla="*/ 56674805 w 1068"/>
              <a:gd name="T23" fmla="*/ 12695842 h 1085"/>
              <a:gd name="T24" fmla="*/ 100927593 w 1068"/>
              <a:gd name="T25" fmla="*/ 56872678 h 1085"/>
              <a:gd name="T26" fmla="*/ 56674805 w 1068"/>
              <a:gd name="T27" fmla="*/ 101178729 h 1085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068" h="1085">
                <a:moveTo>
                  <a:pt x="1067" y="1021"/>
                </a:moveTo>
                <a:lnTo>
                  <a:pt x="784" y="707"/>
                </a:lnTo>
                <a:cubicBezTo>
                  <a:pt x="842" y="634"/>
                  <a:pt x="877" y="539"/>
                  <a:pt x="877" y="437"/>
                </a:cubicBezTo>
                <a:cubicBezTo>
                  <a:pt x="877" y="195"/>
                  <a:pt x="680" y="0"/>
                  <a:pt x="438" y="0"/>
                </a:cubicBezTo>
                <a:cubicBezTo>
                  <a:pt x="197" y="0"/>
                  <a:pt x="0" y="195"/>
                  <a:pt x="0" y="437"/>
                </a:cubicBezTo>
                <a:cubicBezTo>
                  <a:pt x="0" y="679"/>
                  <a:pt x="197" y="875"/>
                  <a:pt x="438" y="875"/>
                </a:cubicBezTo>
                <a:cubicBezTo>
                  <a:pt x="545" y="875"/>
                  <a:pt x="641" y="838"/>
                  <a:pt x="717" y="775"/>
                </a:cubicBezTo>
                <a:lnTo>
                  <a:pt x="995" y="1084"/>
                </a:lnTo>
                <a:lnTo>
                  <a:pt x="1067" y="1021"/>
                </a:lnTo>
                <a:close/>
                <a:moveTo>
                  <a:pt x="438" y="781"/>
                </a:moveTo>
                <a:cubicBezTo>
                  <a:pt x="250" y="781"/>
                  <a:pt x="96" y="627"/>
                  <a:pt x="96" y="439"/>
                </a:cubicBezTo>
                <a:cubicBezTo>
                  <a:pt x="96" y="251"/>
                  <a:pt x="250" y="98"/>
                  <a:pt x="438" y="98"/>
                </a:cubicBezTo>
                <a:cubicBezTo>
                  <a:pt x="627" y="98"/>
                  <a:pt x="780" y="251"/>
                  <a:pt x="780" y="439"/>
                </a:cubicBezTo>
                <a:cubicBezTo>
                  <a:pt x="780" y="627"/>
                  <a:pt x="627" y="781"/>
                  <a:pt x="438" y="781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041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id="{97D7777F-FF5A-1F40-9E1A-2751F0E801F8}"/>
              </a:ext>
            </a:extLst>
          </p:cNvPr>
          <p:cNvSpPr/>
          <p:nvPr userDrawn="1"/>
        </p:nvSpPr>
        <p:spPr>
          <a:xfrm>
            <a:off x="0" y="0"/>
            <a:ext cx="12192000" cy="123541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Title 4">
            <a:extLst>
              <a:ext uri="{FF2B5EF4-FFF2-40B4-BE49-F238E27FC236}">
                <a16:creationId xmlns:a16="http://schemas.microsoft.com/office/drawing/2014/main" id="{2561042A-B02C-7141-BFB0-A7C38A21D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021" y="287303"/>
            <a:ext cx="10818779" cy="675735"/>
          </a:xfrm>
        </p:spPr>
        <p:txBody>
          <a:bodyPr>
            <a:no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237950AB-4CB5-F541-83BB-8040B492FE44}"/>
              </a:ext>
            </a:extLst>
          </p:cNvPr>
          <p:cNvCxnSpPr/>
          <p:nvPr userDrawn="1"/>
        </p:nvCxnSpPr>
        <p:spPr>
          <a:xfrm>
            <a:off x="0" y="1889492"/>
            <a:ext cx="12192000" cy="0"/>
          </a:xfrm>
          <a:prstGeom prst="line">
            <a:avLst/>
          </a:prstGeom>
          <a:ln w="889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0B982938-7055-424E-A40A-149DE5771D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7275" y="1401763"/>
            <a:ext cx="7756525" cy="317500"/>
          </a:xfrm>
          <a:noFill/>
        </p:spPr>
        <p:txBody>
          <a:bodyPr>
            <a:noAutofit/>
          </a:bodyPr>
          <a:lstStyle>
            <a:lvl1pPr marL="0" indent="0" algn="l">
              <a:buFontTx/>
              <a:buNone/>
              <a:defRPr sz="24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2" name="Text Placeholder 11">
            <a:extLst>
              <a:ext uri="{FF2B5EF4-FFF2-40B4-BE49-F238E27FC236}">
                <a16:creationId xmlns:a16="http://schemas.microsoft.com/office/drawing/2014/main" id="{284B9BEE-F455-A44B-8C31-B027EAE7017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97275" y="2197100"/>
            <a:ext cx="7756525" cy="2169207"/>
          </a:xfrm>
          <a:noFill/>
        </p:spPr>
        <p:txBody>
          <a:bodyPr>
            <a:normAutofit/>
          </a:bodyPr>
          <a:lstStyle>
            <a:lvl1pPr marL="0" indent="0" algn="l">
              <a:buFontTx/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EAD4121-78C5-2E46-8CFD-F843509049A7}"/>
              </a:ext>
            </a:extLst>
          </p:cNvPr>
          <p:cNvSpPr/>
          <p:nvPr userDrawn="1"/>
        </p:nvSpPr>
        <p:spPr>
          <a:xfrm>
            <a:off x="1" y="5292762"/>
            <a:ext cx="2431228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7F7C52F-6C46-6040-B25B-1E658B19CF6A}"/>
              </a:ext>
            </a:extLst>
          </p:cNvPr>
          <p:cNvSpPr/>
          <p:nvPr userDrawn="1"/>
        </p:nvSpPr>
        <p:spPr>
          <a:xfrm>
            <a:off x="2431229" y="5292762"/>
            <a:ext cx="2440192" cy="15652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27D3B66-D464-6A4A-8661-971B173A2A8F}"/>
              </a:ext>
            </a:extLst>
          </p:cNvPr>
          <p:cNvSpPr/>
          <p:nvPr userDrawn="1"/>
        </p:nvSpPr>
        <p:spPr>
          <a:xfrm>
            <a:off x="4871421" y="5292762"/>
            <a:ext cx="2440193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7D051D98-8A29-8B4B-AA4E-80A2821CE969}"/>
              </a:ext>
            </a:extLst>
          </p:cNvPr>
          <p:cNvSpPr/>
          <p:nvPr userDrawn="1"/>
        </p:nvSpPr>
        <p:spPr>
          <a:xfrm>
            <a:off x="7311615" y="5292762"/>
            <a:ext cx="2440192" cy="1565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7AEB114-02F7-5147-8F0E-5831B4B2DF6F}"/>
              </a:ext>
            </a:extLst>
          </p:cNvPr>
          <p:cNvSpPr/>
          <p:nvPr userDrawn="1"/>
        </p:nvSpPr>
        <p:spPr>
          <a:xfrm>
            <a:off x="9751808" y="5292762"/>
            <a:ext cx="2440192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2CB23C89-0517-204E-B801-82A1C1199D50}"/>
              </a:ext>
            </a:extLst>
          </p:cNvPr>
          <p:cNvSpPr/>
          <p:nvPr userDrawn="1"/>
        </p:nvSpPr>
        <p:spPr>
          <a:xfrm>
            <a:off x="0" y="4849812"/>
            <a:ext cx="2431228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38BA978-EFF7-EE4D-831D-77C47C3A0C78}"/>
              </a:ext>
            </a:extLst>
          </p:cNvPr>
          <p:cNvSpPr/>
          <p:nvPr userDrawn="1"/>
        </p:nvSpPr>
        <p:spPr>
          <a:xfrm>
            <a:off x="2431228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0D769C1F-BCFD-B94A-A5F1-84D272E6C1EB}"/>
              </a:ext>
            </a:extLst>
          </p:cNvPr>
          <p:cNvSpPr/>
          <p:nvPr userDrawn="1"/>
        </p:nvSpPr>
        <p:spPr>
          <a:xfrm>
            <a:off x="4871420" y="4849812"/>
            <a:ext cx="2440193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767AEB8-0B31-BF46-BAEA-EB0D70934BCA}"/>
              </a:ext>
            </a:extLst>
          </p:cNvPr>
          <p:cNvSpPr/>
          <p:nvPr userDrawn="1"/>
        </p:nvSpPr>
        <p:spPr>
          <a:xfrm>
            <a:off x="7311614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627D6917-7730-004A-B799-72258DD5F084}"/>
              </a:ext>
            </a:extLst>
          </p:cNvPr>
          <p:cNvSpPr/>
          <p:nvPr userDrawn="1"/>
        </p:nvSpPr>
        <p:spPr>
          <a:xfrm>
            <a:off x="9751807" y="4849812"/>
            <a:ext cx="2440192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Text Placeholder 26">
            <a:extLst>
              <a:ext uri="{FF2B5EF4-FFF2-40B4-BE49-F238E27FC236}">
                <a16:creationId xmlns:a16="http://schemas.microsoft.com/office/drawing/2014/main" id="{1AB3BB15-171F-B148-8982-B6677E94736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4300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26">
            <a:extLst>
              <a:ext uri="{FF2B5EF4-FFF2-40B4-BE49-F238E27FC236}">
                <a16:creationId xmlns:a16="http://schemas.microsoft.com/office/drawing/2014/main" id="{3B5EF47B-DE95-0945-BD8C-F83EAD337C1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56164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5" name="Text Placeholder 26">
            <a:extLst>
              <a:ext uri="{FF2B5EF4-FFF2-40B4-BE49-F238E27FC236}">
                <a16:creationId xmlns:a16="http://schemas.microsoft.com/office/drawing/2014/main" id="{B95B41D0-9069-F341-9B6F-9B6530A11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98028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26">
            <a:extLst>
              <a:ext uri="{FF2B5EF4-FFF2-40B4-BE49-F238E27FC236}">
                <a16:creationId xmlns:a16="http://schemas.microsoft.com/office/drawing/2014/main" id="{D9A2783D-5259-6D41-A2EE-665C1A2BCC0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429501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7" name="Text Placeholder 26">
            <a:extLst>
              <a:ext uri="{FF2B5EF4-FFF2-40B4-BE49-F238E27FC236}">
                <a16:creationId xmlns:a16="http://schemas.microsoft.com/office/drawing/2014/main" id="{23E21238-541A-EF46-A9DB-62903691D42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860973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26">
            <a:extLst>
              <a:ext uri="{FF2B5EF4-FFF2-40B4-BE49-F238E27FC236}">
                <a16:creationId xmlns:a16="http://schemas.microsoft.com/office/drawing/2014/main" id="{1B13EA08-555F-2046-AC0C-86E2ED53BAF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4300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26">
            <a:extLst>
              <a:ext uri="{FF2B5EF4-FFF2-40B4-BE49-F238E27FC236}">
                <a16:creationId xmlns:a16="http://schemas.microsoft.com/office/drawing/2014/main" id="{DFD21839-05C1-7344-A311-3A4DFCCFF5A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556164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26">
            <a:extLst>
              <a:ext uri="{FF2B5EF4-FFF2-40B4-BE49-F238E27FC236}">
                <a16:creationId xmlns:a16="http://schemas.microsoft.com/office/drawing/2014/main" id="{A3F115A9-CDA3-584D-B139-FD5413389A4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998028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26">
            <a:extLst>
              <a:ext uri="{FF2B5EF4-FFF2-40B4-BE49-F238E27FC236}">
                <a16:creationId xmlns:a16="http://schemas.microsoft.com/office/drawing/2014/main" id="{56B7D0CE-684F-2C4B-A892-80C996BE143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429501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26">
            <a:extLst>
              <a:ext uri="{FF2B5EF4-FFF2-40B4-BE49-F238E27FC236}">
                <a16:creationId xmlns:a16="http://schemas.microsoft.com/office/drawing/2014/main" id="{46719E59-A8B4-4643-A493-3DE2BFF1335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860973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79ED9C50-BD32-644D-88F2-15472CCCD6EF}"/>
              </a:ext>
            </a:extLst>
          </p:cNvPr>
          <p:cNvGrpSpPr/>
          <p:nvPr userDrawn="1"/>
        </p:nvGrpSpPr>
        <p:grpSpPr>
          <a:xfrm>
            <a:off x="859015" y="5523235"/>
            <a:ext cx="702908" cy="702908"/>
            <a:chOff x="6991350" y="3275013"/>
            <a:chExt cx="560388" cy="560387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74" name="Freeform 17">
              <a:extLst>
                <a:ext uri="{FF2B5EF4-FFF2-40B4-BE49-F238E27FC236}">
                  <a16:creationId xmlns:a16="http://schemas.microsoft.com/office/drawing/2014/main" id="{84CF442A-D686-1D42-B78B-8E7B92E659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91350" y="3275013"/>
              <a:ext cx="560388" cy="560387"/>
            </a:xfrm>
            <a:custGeom>
              <a:avLst/>
              <a:gdLst>
                <a:gd name="T0" fmla="*/ 201562602 w 1557"/>
                <a:gd name="T1" fmla="*/ 91454295 h 1557"/>
                <a:gd name="T2" fmla="*/ 182520567 w 1557"/>
                <a:gd name="T3" fmla="*/ 77075347 h 1557"/>
                <a:gd name="T4" fmla="*/ 190422146 w 1557"/>
                <a:gd name="T5" fmla="*/ 53629072 h 1557"/>
                <a:gd name="T6" fmla="*/ 167105398 w 1557"/>
                <a:gd name="T7" fmla="*/ 47540757 h 1557"/>
                <a:gd name="T8" fmla="*/ 165550924 w 1557"/>
                <a:gd name="T9" fmla="*/ 23057928 h 1557"/>
                <a:gd name="T10" fmla="*/ 141845108 w 1557"/>
                <a:gd name="T11" fmla="*/ 26296439 h 1557"/>
                <a:gd name="T12" fmla="*/ 130704652 w 1557"/>
                <a:gd name="T13" fmla="*/ 4015567 h 1557"/>
                <a:gd name="T14" fmla="*/ 110108144 w 1557"/>
                <a:gd name="T15" fmla="*/ 16192197 h 1557"/>
                <a:gd name="T16" fmla="*/ 91454458 w 1557"/>
                <a:gd name="T17" fmla="*/ 0 h 1557"/>
                <a:gd name="T18" fmla="*/ 77205054 w 1557"/>
                <a:gd name="T19" fmla="*/ 19042001 h 1557"/>
                <a:gd name="T20" fmla="*/ 53499598 w 1557"/>
                <a:gd name="T21" fmla="*/ 11140436 h 1557"/>
                <a:gd name="T22" fmla="*/ 47411272 w 1557"/>
                <a:gd name="T23" fmla="*/ 34457142 h 1557"/>
                <a:gd name="T24" fmla="*/ 23057969 w 1557"/>
                <a:gd name="T25" fmla="*/ 36141182 h 1557"/>
                <a:gd name="T26" fmla="*/ 26166916 w 1557"/>
                <a:gd name="T27" fmla="*/ 59717387 h 1557"/>
                <a:gd name="T28" fmla="*/ 3886005 w 1557"/>
                <a:gd name="T29" fmla="*/ 70857463 h 1557"/>
                <a:gd name="T30" fmla="*/ 16192226 w 1557"/>
                <a:gd name="T31" fmla="*/ 91454295 h 1557"/>
                <a:gd name="T32" fmla="*/ 0 w 1557"/>
                <a:gd name="T33" fmla="*/ 109978018 h 1557"/>
                <a:gd name="T34" fmla="*/ 19042395 w 1557"/>
                <a:gd name="T35" fmla="*/ 124356966 h 1557"/>
                <a:gd name="T36" fmla="*/ 11140456 w 1557"/>
                <a:gd name="T37" fmla="*/ 147932810 h 1557"/>
                <a:gd name="T38" fmla="*/ 34457204 w 1557"/>
                <a:gd name="T39" fmla="*/ 154021125 h 1557"/>
                <a:gd name="T40" fmla="*/ 36011677 w 1557"/>
                <a:gd name="T41" fmla="*/ 178374385 h 1557"/>
                <a:gd name="T42" fmla="*/ 59587924 w 1557"/>
                <a:gd name="T43" fmla="*/ 175265443 h 1557"/>
                <a:gd name="T44" fmla="*/ 70728380 w 1557"/>
                <a:gd name="T45" fmla="*/ 197546315 h 1557"/>
                <a:gd name="T46" fmla="*/ 91454458 w 1557"/>
                <a:gd name="T47" fmla="*/ 185369685 h 1557"/>
                <a:gd name="T48" fmla="*/ 110108144 w 1557"/>
                <a:gd name="T49" fmla="*/ 201561882 h 1557"/>
                <a:gd name="T50" fmla="*/ 124357547 w 1557"/>
                <a:gd name="T51" fmla="*/ 182390312 h 1557"/>
                <a:gd name="T52" fmla="*/ 147933434 w 1557"/>
                <a:gd name="T53" fmla="*/ 190421446 h 1557"/>
                <a:gd name="T54" fmla="*/ 154151329 w 1557"/>
                <a:gd name="T55" fmla="*/ 166975171 h 1557"/>
                <a:gd name="T56" fmla="*/ 178504633 w 1557"/>
                <a:gd name="T57" fmla="*/ 165420700 h 1557"/>
                <a:gd name="T58" fmla="*/ 175266116 w 1557"/>
                <a:gd name="T59" fmla="*/ 141844495 h 1557"/>
                <a:gd name="T60" fmla="*/ 197676597 w 1557"/>
                <a:gd name="T61" fmla="*/ 130704419 h 1557"/>
                <a:gd name="T62" fmla="*/ 185370376 w 1557"/>
                <a:gd name="T63" fmla="*/ 109978018 h 1557"/>
                <a:gd name="T64" fmla="*/ 101040440 w 1557"/>
                <a:gd name="T65" fmla="*/ 170472821 h 1557"/>
                <a:gd name="T66" fmla="*/ 101040440 w 1557"/>
                <a:gd name="T67" fmla="*/ 31089061 h 1557"/>
                <a:gd name="T68" fmla="*/ 101040440 w 1557"/>
                <a:gd name="T69" fmla="*/ 170472821 h 155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557" h="1557">
                  <a:moveTo>
                    <a:pt x="1556" y="849"/>
                  </a:moveTo>
                  <a:lnTo>
                    <a:pt x="1556" y="706"/>
                  </a:lnTo>
                  <a:lnTo>
                    <a:pt x="1431" y="706"/>
                  </a:lnTo>
                  <a:cubicBezTo>
                    <a:pt x="1427" y="667"/>
                    <a:pt x="1419" y="630"/>
                    <a:pt x="1409" y="595"/>
                  </a:cubicBezTo>
                  <a:lnTo>
                    <a:pt x="1526" y="547"/>
                  </a:lnTo>
                  <a:lnTo>
                    <a:pt x="1470" y="414"/>
                  </a:lnTo>
                  <a:lnTo>
                    <a:pt x="1353" y="461"/>
                  </a:lnTo>
                  <a:cubicBezTo>
                    <a:pt x="1335" y="428"/>
                    <a:pt x="1315" y="395"/>
                    <a:pt x="1290" y="367"/>
                  </a:cubicBezTo>
                  <a:lnTo>
                    <a:pt x="1378" y="279"/>
                  </a:lnTo>
                  <a:lnTo>
                    <a:pt x="1278" y="178"/>
                  </a:lnTo>
                  <a:lnTo>
                    <a:pt x="1190" y="266"/>
                  </a:lnTo>
                  <a:cubicBezTo>
                    <a:pt x="1161" y="242"/>
                    <a:pt x="1128" y="221"/>
                    <a:pt x="1095" y="203"/>
                  </a:cubicBezTo>
                  <a:lnTo>
                    <a:pt x="1142" y="86"/>
                  </a:lnTo>
                  <a:lnTo>
                    <a:pt x="1009" y="31"/>
                  </a:lnTo>
                  <a:lnTo>
                    <a:pt x="960" y="147"/>
                  </a:lnTo>
                  <a:cubicBezTo>
                    <a:pt x="923" y="137"/>
                    <a:pt x="886" y="129"/>
                    <a:pt x="850" y="125"/>
                  </a:cubicBezTo>
                  <a:lnTo>
                    <a:pt x="850" y="0"/>
                  </a:lnTo>
                  <a:lnTo>
                    <a:pt x="706" y="0"/>
                  </a:lnTo>
                  <a:lnTo>
                    <a:pt x="706" y="125"/>
                  </a:lnTo>
                  <a:cubicBezTo>
                    <a:pt x="667" y="129"/>
                    <a:pt x="630" y="137"/>
                    <a:pt x="596" y="147"/>
                  </a:cubicBezTo>
                  <a:lnTo>
                    <a:pt x="546" y="31"/>
                  </a:lnTo>
                  <a:lnTo>
                    <a:pt x="413" y="86"/>
                  </a:lnTo>
                  <a:lnTo>
                    <a:pt x="460" y="203"/>
                  </a:lnTo>
                  <a:cubicBezTo>
                    <a:pt x="428" y="221"/>
                    <a:pt x="395" y="242"/>
                    <a:pt x="366" y="266"/>
                  </a:cubicBezTo>
                  <a:lnTo>
                    <a:pt x="278" y="178"/>
                  </a:lnTo>
                  <a:lnTo>
                    <a:pt x="178" y="279"/>
                  </a:lnTo>
                  <a:lnTo>
                    <a:pt x="266" y="367"/>
                  </a:lnTo>
                  <a:cubicBezTo>
                    <a:pt x="241" y="395"/>
                    <a:pt x="221" y="428"/>
                    <a:pt x="202" y="461"/>
                  </a:cubicBezTo>
                  <a:lnTo>
                    <a:pt x="86" y="414"/>
                  </a:lnTo>
                  <a:lnTo>
                    <a:pt x="30" y="547"/>
                  </a:lnTo>
                  <a:lnTo>
                    <a:pt x="147" y="595"/>
                  </a:lnTo>
                  <a:cubicBezTo>
                    <a:pt x="137" y="632"/>
                    <a:pt x="129" y="669"/>
                    <a:pt x="125" y="706"/>
                  </a:cubicBezTo>
                  <a:lnTo>
                    <a:pt x="0" y="706"/>
                  </a:lnTo>
                  <a:lnTo>
                    <a:pt x="0" y="849"/>
                  </a:lnTo>
                  <a:lnTo>
                    <a:pt x="125" y="849"/>
                  </a:lnTo>
                  <a:cubicBezTo>
                    <a:pt x="129" y="888"/>
                    <a:pt x="137" y="925"/>
                    <a:pt x="147" y="960"/>
                  </a:cubicBezTo>
                  <a:lnTo>
                    <a:pt x="30" y="1009"/>
                  </a:lnTo>
                  <a:lnTo>
                    <a:pt x="86" y="1142"/>
                  </a:lnTo>
                  <a:lnTo>
                    <a:pt x="202" y="1095"/>
                  </a:lnTo>
                  <a:cubicBezTo>
                    <a:pt x="221" y="1127"/>
                    <a:pt x="241" y="1160"/>
                    <a:pt x="266" y="1189"/>
                  </a:cubicBezTo>
                  <a:lnTo>
                    <a:pt x="178" y="1277"/>
                  </a:lnTo>
                  <a:lnTo>
                    <a:pt x="278" y="1377"/>
                  </a:lnTo>
                  <a:lnTo>
                    <a:pt x="366" y="1289"/>
                  </a:lnTo>
                  <a:cubicBezTo>
                    <a:pt x="395" y="1314"/>
                    <a:pt x="428" y="1334"/>
                    <a:pt x="460" y="1353"/>
                  </a:cubicBezTo>
                  <a:lnTo>
                    <a:pt x="413" y="1470"/>
                  </a:lnTo>
                  <a:lnTo>
                    <a:pt x="546" y="1525"/>
                  </a:lnTo>
                  <a:lnTo>
                    <a:pt x="596" y="1408"/>
                  </a:lnTo>
                  <a:cubicBezTo>
                    <a:pt x="632" y="1418"/>
                    <a:pt x="669" y="1426"/>
                    <a:pt x="706" y="1431"/>
                  </a:cubicBezTo>
                  <a:lnTo>
                    <a:pt x="706" y="1556"/>
                  </a:lnTo>
                  <a:lnTo>
                    <a:pt x="850" y="1556"/>
                  </a:lnTo>
                  <a:lnTo>
                    <a:pt x="850" y="1431"/>
                  </a:lnTo>
                  <a:cubicBezTo>
                    <a:pt x="889" y="1426"/>
                    <a:pt x="925" y="1418"/>
                    <a:pt x="960" y="1408"/>
                  </a:cubicBezTo>
                  <a:lnTo>
                    <a:pt x="1009" y="1525"/>
                  </a:lnTo>
                  <a:lnTo>
                    <a:pt x="1142" y="1470"/>
                  </a:lnTo>
                  <a:lnTo>
                    <a:pt x="1095" y="1353"/>
                  </a:lnTo>
                  <a:cubicBezTo>
                    <a:pt x="1128" y="1334"/>
                    <a:pt x="1161" y="1314"/>
                    <a:pt x="1190" y="1289"/>
                  </a:cubicBezTo>
                  <a:lnTo>
                    <a:pt x="1278" y="1377"/>
                  </a:lnTo>
                  <a:lnTo>
                    <a:pt x="1378" y="1277"/>
                  </a:lnTo>
                  <a:lnTo>
                    <a:pt x="1290" y="1189"/>
                  </a:lnTo>
                  <a:cubicBezTo>
                    <a:pt x="1315" y="1160"/>
                    <a:pt x="1335" y="1127"/>
                    <a:pt x="1353" y="1095"/>
                  </a:cubicBezTo>
                  <a:lnTo>
                    <a:pt x="1470" y="1142"/>
                  </a:lnTo>
                  <a:lnTo>
                    <a:pt x="1526" y="1009"/>
                  </a:lnTo>
                  <a:lnTo>
                    <a:pt x="1409" y="960"/>
                  </a:lnTo>
                  <a:cubicBezTo>
                    <a:pt x="1419" y="923"/>
                    <a:pt x="1427" y="886"/>
                    <a:pt x="1431" y="849"/>
                  </a:cubicBezTo>
                  <a:lnTo>
                    <a:pt x="1556" y="849"/>
                  </a:lnTo>
                  <a:close/>
                  <a:moveTo>
                    <a:pt x="780" y="1316"/>
                  </a:moveTo>
                  <a:cubicBezTo>
                    <a:pt x="483" y="1316"/>
                    <a:pt x="241" y="1074"/>
                    <a:pt x="241" y="777"/>
                  </a:cubicBezTo>
                  <a:cubicBezTo>
                    <a:pt x="241" y="481"/>
                    <a:pt x="483" y="240"/>
                    <a:pt x="780" y="240"/>
                  </a:cubicBezTo>
                  <a:cubicBezTo>
                    <a:pt x="1077" y="240"/>
                    <a:pt x="1319" y="481"/>
                    <a:pt x="1319" y="777"/>
                  </a:cubicBezTo>
                  <a:cubicBezTo>
                    <a:pt x="1319" y="1074"/>
                    <a:pt x="1077" y="1316"/>
                    <a:pt x="780" y="1316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5" name="Freeform 18">
              <a:extLst>
                <a:ext uri="{FF2B5EF4-FFF2-40B4-BE49-F238E27FC236}">
                  <a16:creationId xmlns:a16="http://schemas.microsoft.com/office/drawing/2014/main" id="{03BA505E-B7E3-C740-A932-0F995A3C89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24700" y="3408363"/>
              <a:ext cx="295275" cy="295275"/>
            </a:xfrm>
            <a:custGeom>
              <a:avLst/>
              <a:gdLst>
                <a:gd name="T0" fmla="*/ 53033692 w 821"/>
                <a:gd name="T1" fmla="*/ 0 h 819"/>
                <a:gd name="T2" fmla="*/ 0 w 821"/>
                <a:gd name="T3" fmla="*/ 53033048 h 819"/>
                <a:gd name="T4" fmla="*/ 53033692 w 821"/>
                <a:gd name="T5" fmla="*/ 106325679 h 819"/>
                <a:gd name="T6" fmla="*/ 106067024 w 821"/>
                <a:gd name="T7" fmla="*/ 53033048 h 819"/>
                <a:gd name="T8" fmla="*/ 53033692 w 821"/>
                <a:gd name="T9" fmla="*/ 0 h 819"/>
                <a:gd name="T10" fmla="*/ 53033692 w 821"/>
                <a:gd name="T11" fmla="*/ 90077983 h 819"/>
                <a:gd name="T12" fmla="*/ 16168914 w 821"/>
                <a:gd name="T13" fmla="*/ 53033048 h 819"/>
                <a:gd name="T14" fmla="*/ 53033692 w 821"/>
                <a:gd name="T15" fmla="*/ 16247696 h 819"/>
                <a:gd name="T16" fmla="*/ 89898470 w 821"/>
                <a:gd name="T17" fmla="*/ 53033048 h 819"/>
                <a:gd name="T18" fmla="*/ 53033692 w 821"/>
                <a:gd name="T19" fmla="*/ 90077983 h 8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21" h="819">
                  <a:moveTo>
                    <a:pt x="410" y="0"/>
                  </a:moveTo>
                  <a:cubicBezTo>
                    <a:pt x="185" y="0"/>
                    <a:pt x="0" y="183"/>
                    <a:pt x="0" y="408"/>
                  </a:cubicBezTo>
                  <a:cubicBezTo>
                    <a:pt x="0" y="634"/>
                    <a:pt x="185" y="818"/>
                    <a:pt x="410" y="818"/>
                  </a:cubicBezTo>
                  <a:cubicBezTo>
                    <a:pt x="635" y="818"/>
                    <a:pt x="820" y="634"/>
                    <a:pt x="820" y="408"/>
                  </a:cubicBezTo>
                  <a:cubicBezTo>
                    <a:pt x="820" y="183"/>
                    <a:pt x="635" y="0"/>
                    <a:pt x="410" y="0"/>
                  </a:cubicBezTo>
                  <a:close/>
                  <a:moveTo>
                    <a:pt x="410" y="693"/>
                  </a:moveTo>
                  <a:cubicBezTo>
                    <a:pt x="252" y="693"/>
                    <a:pt x="125" y="566"/>
                    <a:pt x="125" y="408"/>
                  </a:cubicBezTo>
                  <a:cubicBezTo>
                    <a:pt x="125" y="251"/>
                    <a:pt x="252" y="125"/>
                    <a:pt x="410" y="125"/>
                  </a:cubicBezTo>
                  <a:cubicBezTo>
                    <a:pt x="568" y="125"/>
                    <a:pt x="695" y="251"/>
                    <a:pt x="695" y="408"/>
                  </a:cubicBezTo>
                  <a:cubicBezTo>
                    <a:pt x="695" y="564"/>
                    <a:pt x="566" y="693"/>
                    <a:pt x="410" y="693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76" name="Freeform 19">
            <a:extLst>
              <a:ext uri="{FF2B5EF4-FFF2-40B4-BE49-F238E27FC236}">
                <a16:creationId xmlns:a16="http://schemas.microsoft.com/office/drawing/2014/main" id="{4E856B89-69E3-8A4D-8D4B-A18E788DBF3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300533" y="5529983"/>
            <a:ext cx="701582" cy="670360"/>
          </a:xfrm>
          <a:custGeom>
            <a:avLst/>
            <a:gdLst>
              <a:gd name="T0" fmla="*/ 217915650 w 1691"/>
              <a:gd name="T1" fmla="*/ 79529845 h 1610"/>
              <a:gd name="T2" fmla="*/ 134617743 w 1691"/>
              <a:gd name="T3" fmla="*/ 79529845 h 1610"/>
              <a:gd name="T4" fmla="*/ 109344775 w 1691"/>
              <a:gd name="T5" fmla="*/ 0 h 1610"/>
              <a:gd name="T6" fmla="*/ 83169163 w 1691"/>
              <a:gd name="T7" fmla="*/ 79141154 h 1610"/>
              <a:gd name="T8" fmla="*/ 0 w 1691"/>
              <a:gd name="T9" fmla="*/ 78882026 h 1610"/>
              <a:gd name="T10" fmla="*/ 773542 w 1691"/>
              <a:gd name="T11" fmla="*/ 79529845 h 1610"/>
              <a:gd name="T12" fmla="*/ 0 w 1691"/>
              <a:gd name="T13" fmla="*/ 79529845 h 1610"/>
              <a:gd name="T14" fmla="*/ 67308872 w 1691"/>
              <a:gd name="T15" fmla="*/ 128491276 h 1610"/>
              <a:gd name="T16" fmla="*/ 41778056 w 1691"/>
              <a:gd name="T17" fmla="*/ 208150325 h 1610"/>
              <a:gd name="T18" fmla="*/ 109086928 w 1691"/>
              <a:gd name="T19" fmla="*/ 159059690 h 1610"/>
              <a:gd name="T20" fmla="*/ 175880105 w 1691"/>
              <a:gd name="T21" fmla="*/ 208409453 h 1610"/>
              <a:gd name="T22" fmla="*/ 150478034 w 1691"/>
              <a:gd name="T23" fmla="*/ 128750044 h 1610"/>
              <a:gd name="T24" fmla="*/ 217915650 w 1691"/>
              <a:gd name="T25" fmla="*/ 79529845 h 1610"/>
              <a:gd name="T26" fmla="*/ 153185609 w 1691"/>
              <a:gd name="T27" fmla="*/ 177064016 h 1610"/>
              <a:gd name="T28" fmla="*/ 108829081 w 1691"/>
              <a:gd name="T29" fmla="*/ 144422942 h 1610"/>
              <a:gd name="T30" fmla="*/ 64214347 w 1691"/>
              <a:gd name="T31" fmla="*/ 177064016 h 1610"/>
              <a:gd name="T32" fmla="*/ 81363874 w 1691"/>
              <a:gd name="T33" fmla="*/ 124346315 h 1610"/>
              <a:gd name="T34" fmla="*/ 36749140 w 1691"/>
              <a:gd name="T35" fmla="*/ 91705241 h 1610"/>
              <a:gd name="T36" fmla="*/ 37264834 w 1691"/>
              <a:gd name="T37" fmla="*/ 91705241 h 1610"/>
              <a:gd name="T38" fmla="*/ 36491293 w 1691"/>
              <a:gd name="T39" fmla="*/ 91187346 h 1610"/>
              <a:gd name="T40" fmla="*/ 91679195 w 1691"/>
              <a:gd name="T41" fmla="*/ 91446473 h 1610"/>
              <a:gd name="T42" fmla="*/ 109086928 w 1691"/>
              <a:gd name="T43" fmla="*/ 38728772 h 1610"/>
              <a:gd name="T44" fmla="*/ 125978608 w 1691"/>
              <a:gd name="T45" fmla="*/ 91705241 h 1610"/>
              <a:gd name="T46" fmla="*/ 181424716 w 1691"/>
              <a:gd name="T47" fmla="*/ 91705241 h 1610"/>
              <a:gd name="T48" fmla="*/ 136552135 w 1691"/>
              <a:gd name="T49" fmla="*/ 124605443 h 1610"/>
              <a:gd name="T50" fmla="*/ 153185609 w 1691"/>
              <a:gd name="T51" fmla="*/ 177064016 h 161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691" h="1610">
                <a:moveTo>
                  <a:pt x="1690" y="614"/>
                </a:moveTo>
                <a:lnTo>
                  <a:pt x="1044" y="614"/>
                </a:lnTo>
                <a:lnTo>
                  <a:pt x="848" y="0"/>
                </a:lnTo>
                <a:lnTo>
                  <a:pt x="645" y="611"/>
                </a:lnTo>
                <a:lnTo>
                  <a:pt x="0" y="609"/>
                </a:lnTo>
                <a:lnTo>
                  <a:pt x="6" y="614"/>
                </a:lnTo>
                <a:lnTo>
                  <a:pt x="0" y="614"/>
                </a:lnTo>
                <a:lnTo>
                  <a:pt x="522" y="992"/>
                </a:lnTo>
                <a:lnTo>
                  <a:pt x="324" y="1607"/>
                </a:lnTo>
                <a:lnTo>
                  <a:pt x="846" y="1228"/>
                </a:lnTo>
                <a:lnTo>
                  <a:pt x="1364" y="1609"/>
                </a:lnTo>
                <a:lnTo>
                  <a:pt x="1167" y="994"/>
                </a:lnTo>
                <a:lnTo>
                  <a:pt x="1690" y="614"/>
                </a:lnTo>
                <a:close/>
                <a:moveTo>
                  <a:pt x="1188" y="1367"/>
                </a:moveTo>
                <a:lnTo>
                  <a:pt x="844" y="1115"/>
                </a:lnTo>
                <a:lnTo>
                  <a:pt x="498" y="1367"/>
                </a:lnTo>
                <a:lnTo>
                  <a:pt x="631" y="960"/>
                </a:lnTo>
                <a:lnTo>
                  <a:pt x="285" y="708"/>
                </a:lnTo>
                <a:lnTo>
                  <a:pt x="289" y="708"/>
                </a:lnTo>
                <a:lnTo>
                  <a:pt x="283" y="704"/>
                </a:lnTo>
                <a:lnTo>
                  <a:pt x="711" y="706"/>
                </a:lnTo>
                <a:lnTo>
                  <a:pt x="846" y="299"/>
                </a:lnTo>
                <a:lnTo>
                  <a:pt x="977" y="708"/>
                </a:lnTo>
                <a:lnTo>
                  <a:pt x="1407" y="708"/>
                </a:lnTo>
                <a:lnTo>
                  <a:pt x="1059" y="962"/>
                </a:lnTo>
                <a:lnTo>
                  <a:pt x="1188" y="13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DD33FDF3-7C16-C548-8B78-A2810D54E045}"/>
              </a:ext>
            </a:extLst>
          </p:cNvPr>
          <p:cNvGrpSpPr/>
          <p:nvPr userDrawn="1"/>
        </p:nvGrpSpPr>
        <p:grpSpPr>
          <a:xfrm>
            <a:off x="5863060" y="5554230"/>
            <a:ext cx="457200" cy="646113"/>
            <a:chOff x="3244850" y="4375150"/>
            <a:chExt cx="457200" cy="646113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78" name="Freeform 25">
              <a:extLst>
                <a:ext uri="{FF2B5EF4-FFF2-40B4-BE49-F238E27FC236}">
                  <a16:creationId xmlns:a16="http://schemas.microsoft.com/office/drawing/2014/main" id="{25AB160F-463A-5042-BDF5-37ED1C3879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4850" y="4375150"/>
              <a:ext cx="457200" cy="646113"/>
            </a:xfrm>
            <a:custGeom>
              <a:avLst/>
              <a:gdLst>
                <a:gd name="T0" fmla="*/ 0 w 1271"/>
                <a:gd name="T1" fmla="*/ 232699056 h 1793"/>
                <a:gd name="T2" fmla="*/ 0 w 1271"/>
                <a:gd name="T3" fmla="*/ 88820178 h 1793"/>
                <a:gd name="T4" fmla="*/ 20832636 w 1271"/>
                <a:gd name="T5" fmla="*/ 88820178 h 1793"/>
                <a:gd name="T6" fmla="*/ 20832636 w 1271"/>
                <a:gd name="T7" fmla="*/ 61680909 h 1793"/>
                <a:gd name="T8" fmla="*/ 82425498 w 1271"/>
                <a:gd name="T9" fmla="*/ 0 h 1793"/>
                <a:gd name="T10" fmla="*/ 143888502 w 1271"/>
                <a:gd name="T11" fmla="*/ 61680909 h 1793"/>
                <a:gd name="T12" fmla="*/ 143888502 w 1271"/>
                <a:gd name="T13" fmla="*/ 70770454 h 1793"/>
                <a:gd name="T14" fmla="*/ 129266735 w 1271"/>
                <a:gd name="T15" fmla="*/ 70770454 h 1793"/>
                <a:gd name="T16" fmla="*/ 129266735 w 1271"/>
                <a:gd name="T17" fmla="*/ 61680909 h 1793"/>
                <a:gd name="T18" fmla="*/ 82425498 w 1271"/>
                <a:gd name="T19" fmla="*/ 14543849 h 1793"/>
                <a:gd name="T20" fmla="*/ 35454403 w 1271"/>
                <a:gd name="T21" fmla="*/ 61680909 h 1793"/>
                <a:gd name="T22" fmla="*/ 35454403 w 1271"/>
                <a:gd name="T23" fmla="*/ 88820178 h 1793"/>
                <a:gd name="T24" fmla="*/ 164333004 w 1271"/>
                <a:gd name="T25" fmla="*/ 88820178 h 1793"/>
                <a:gd name="T26" fmla="*/ 164333004 w 1271"/>
                <a:gd name="T27" fmla="*/ 232699056 h 1793"/>
                <a:gd name="T28" fmla="*/ 0 w 1271"/>
                <a:gd name="T29" fmla="*/ 232699056 h 1793"/>
                <a:gd name="T30" fmla="*/ 149970233 w 1271"/>
                <a:gd name="T31" fmla="*/ 103364026 h 1793"/>
                <a:gd name="T32" fmla="*/ 14492269 w 1271"/>
                <a:gd name="T33" fmla="*/ 103364026 h 1793"/>
                <a:gd name="T34" fmla="*/ 14492269 w 1271"/>
                <a:gd name="T35" fmla="*/ 218025481 h 1793"/>
                <a:gd name="T36" fmla="*/ 149970233 w 1271"/>
                <a:gd name="T37" fmla="*/ 218025481 h 1793"/>
                <a:gd name="T38" fmla="*/ 149970233 w 1271"/>
                <a:gd name="T39" fmla="*/ 103364026 h 179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271" h="1793">
                  <a:moveTo>
                    <a:pt x="0" y="1792"/>
                  </a:moveTo>
                  <a:lnTo>
                    <a:pt x="0" y="684"/>
                  </a:lnTo>
                  <a:lnTo>
                    <a:pt x="161" y="684"/>
                  </a:lnTo>
                  <a:lnTo>
                    <a:pt x="161" y="475"/>
                  </a:lnTo>
                  <a:cubicBezTo>
                    <a:pt x="161" y="213"/>
                    <a:pt x="374" y="0"/>
                    <a:pt x="637" y="0"/>
                  </a:cubicBezTo>
                  <a:cubicBezTo>
                    <a:pt x="899" y="0"/>
                    <a:pt x="1112" y="213"/>
                    <a:pt x="1112" y="475"/>
                  </a:cubicBezTo>
                  <a:lnTo>
                    <a:pt x="1112" y="545"/>
                  </a:lnTo>
                  <a:lnTo>
                    <a:pt x="999" y="545"/>
                  </a:lnTo>
                  <a:lnTo>
                    <a:pt x="999" y="475"/>
                  </a:lnTo>
                  <a:cubicBezTo>
                    <a:pt x="999" y="274"/>
                    <a:pt x="837" y="112"/>
                    <a:pt x="637" y="112"/>
                  </a:cubicBezTo>
                  <a:cubicBezTo>
                    <a:pt x="436" y="112"/>
                    <a:pt x="274" y="274"/>
                    <a:pt x="274" y="475"/>
                  </a:cubicBezTo>
                  <a:lnTo>
                    <a:pt x="274" y="684"/>
                  </a:lnTo>
                  <a:lnTo>
                    <a:pt x="1270" y="684"/>
                  </a:lnTo>
                  <a:lnTo>
                    <a:pt x="1270" y="1792"/>
                  </a:lnTo>
                  <a:lnTo>
                    <a:pt x="0" y="1792"/>
                  </a:lnTo>
                  <a:close/>
                  <a:moveTo>
                    <a:pt x="1159" y="796"/>
                  </a:moveTo>
                  <a:lnTo>
                    <a:pt x="112" y="796"/>
                  </a:lnTo>
                  <a:lnTo>
                    <a:pt x="112" y="1679"/>
                  </a:lnTo>
                  <a:lnTo>
                    <a:pt x="1159" y="1679"/>
                  </a:lnTo>
                  <a:lnTo>
                    <a:pt x="1159" y="79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9" name="Freeform 26">
              <a:extLst>
                <a:ext uri="{FF2B5EF4-FFF2-40B4-BE49-F238E27FC236}">
                  <a16:creationId xmlns:a16="http://schemas.microsoft.com/office/drawing/2014/main" id="{7BF77660-47BE-5E4C-AA8F-7D4C69F553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2175" y="4724400"/>
              <a:ext cx="82550" cy="195263"/>
            </a:xfrm>
            <a:custGeom>
              <a:avLst/>
              <a:gdLst>
                <a:gd name="T0" fmla="*/ 7600343 w 230"/>
                <a:gd name="T1" fmla="*/ 70345932 h 541"/>
                <a:gd name="T2" fmla="*/ 7600343 w 230"/>
                <a:gd name="T3" fmla="*/ 28008149 h 541"/>
                <a:gd name="T4" fmla="*/ 0 w 230"/>
                <a:gd name="T5" fmla="*/ 14850816 h 541"/>
                <a:gd name="T6" fmla="*/ 14814136 w 230"/>
                <a:gd name="T7" fmla="*/ 0 h 541"/>
                <a:gd name="T8" fmla="*/ 29499422 w 230"/>
                <a:gd name="T9" fmla="*/ 14850816 h 541"/>
                <a:gd name="T10" fmla="*/ 21899079 w 230"/>
                <a:gd name="T11" fmla="*/ 28008149 h 541"/>
                <a:gd name="T12" fmla="*/ 21899079 w 230"/>
                <a:gd name="T13" fmla="*/ 70345932 h 541"/>
                <a:gd name="T14" fmla="*/ 7600343 w 230"/>
                <a:gd name="T15" fmla="*/ 70345932 h 5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0" h="541">
                  <a:moveTo>
                    <a:pt x="59" y="540"/>
                  </a:moveTo>
                  <a:lnTo>
                    <a:pt x="59" y="215"/>
                  </a:lnTo>
                  <a:cubicBezTo>
                    <a:pt x="22" y="194"/>
                    <a:pt x="0" y="155"/>
                    <a:pt x="0" y="114"/>
                  </a:cubicBezTo>
                  <a:cubicBezTo>
                    <a:pt x="0" y="51"/>
                    <a:pt x="51" y="0"/>
                    <a:pt x="115" y="0"/>
                  </a:cubicBezTo>
                  <a:cubicBezTo>
                    <a:pt x="178" y="0"/>
                    <a:pt x="229" y="51"/>
                    <a:pt x="229" y="114"/>
                  </a:cubicBezTo>
                  <a:cubicBezTo>
                    <a:pt x="229" y="155"/>
                    <a:pt x="207" y="194"/>
                    <a:pt x="170" y="215"/>
                  </a:cubicBezTo>
                  <a:lnTo>
                    <a:pt x="170" y="540"/>
                  </a:lnTo>
                  <a:lnTo>
                    <a:pt x="59" y="54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80" name="Freeform 24">
            <a:extLst>
              <a:ext uri="{FF2B5EF4-FFF2-40B4-BE49-F238E27FC236}">
                <a16:creationId xmlns:a16="http://schemas.microsoft.com/office/drawing/2014/main" id="{64ED88EC-78A4-A94E-A378-5BF97D1057A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138680" y="5594494"/>
            <a:ext cx="773980" cy="560388"/>
          </a:xfrm>
          <a:custGeom>
            <a:avLst/>
            <a:gdLst>
              <a:gd name="T0" fmla="*/ 0 w 1488"/>
              <a:gd name="T1" fmla="*/ 139312803 h 1076"/>
              <a:gd name="T2" fmla="*/ 0 w 1488"/>
              <a:gd name="T3" fmla="*/ 0 h 1076"/>
              <a:gd name="T4" fmla="*/ 192216730 w 1488"/>
              <a:gd name="T5" fmla="*/ 0 h 1076"/>
              <a:gd name="T6" fmla="*/ 192216730 w 1488"/>
              <a:gd name="T7" fmla="*/ 139312803 h 1076"/>
              <a:gd name="T8" fmla="*/ 0 w 1488"/>
              <a:gd name="T9" fmla="*/ 139312803 h 1076"/>
              <a:gd name="T10" fmla="*/ 171534521 w 1488"/>
              <a:gd name="T11" fmla="*/ 127131078 h 1076"/>
              <a:gd name="T12" fmla="*/ 125128354 w 1488"/>
              <a:gd name="T13" fmla="*/ 82032522 h 1076"/>
              <a:gd name="T14" fmla="*/ 133918607 w 1488"/>
              <a:gd name="T15" fmla="*/ 73479503 h 1076"/>
              <a:gd name="T16" fmla="*/ 180195342 w 1488"/>
              <a:gd name="T17" fmla="*/ 118577699 h 1076"/>
              <a:gd name="T18" fmla="*/ 180195342 w 1488"/>
              <a:gd name="T19" fmla="*/ 17754382 h 1076"/>
              <a:gd name="T20" fmla="*/ 100051198 w 1488"/>
              <a:gd name="T21" fmla="*/ 79310992 h 1076"/>
              <a:gd name="T22" fmla="*/ 96302334 w 1488"/>
              <a:gd name="T23" fmla="*/ 80606959 h 1076"/>
              <a:gd name="T24" fmla="*/ 92682902 w 1488"/>
              <a:gd name="T25" fmla="*/ 79310992 h 1076"/>
              <a:gd name="T26" fmla="*/ 12150820 w 1488"/>
              <a:gd name="T27" fmla="*/ 18013575 h 1076"/>
              <a:gd name="T28" fmla="*/ 12150820 w 1488"/>
              <a:gd name="T29" fmla="*/ 118836892 h 1076"/>
              <a:gd name="T30" fmla="*/ 58427555 w 1488"/>
              <a:gd name="T31" fmla="*/ 73738696 h 1076"/>
              <a:gd name="T32" fmla="*/ 67217809 w 1488"/>
              <a:gd name="T33" fmla="*/ 82291716 h 1076"/>
              <a:gd name="T34" fmla="*/ 20811641 w 1488"/>
              <a:gd name="T35" fmla="*/ 127390271 h 1076"/>
              <a:gd name="T36" fmla="*/ 171534521 w 1488"/>
              <a:gd name="T37" fmla="*/ 127390271 h 1076"/>
              <a:gd name="T38" fmla="*/ 171534521 w 1488"/>
              <a:gd name="T39" fmla="*/ 127131078 h 1076"/>
              <a:gd name="T40" fmla="*/ 96043829 w 1488"/>
              <a:gd name="T41" fmla="*/ 67129267 h 1076"/>
              <a:gd name="T42" fmla="*/ 168303027 w 1488"/>
              <a:gd name="T43" fmla="*/ 11663339 h 1076"/>
              <a:gd name="T44" fmla="*/ 23526125 w 1488"/>
              <a:gd name="T45" fmla="*/ 11663339 h 1076"/>
              <a:gd name="T46" fmla="*/ 96043829 w 1488"/>
              <a:gd name="T47" fmla="*/ 67129267 h 107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1488" h="1076">
                <a:moveTo>
                  <a:pt x="0" y="1075"/>
                </a:moveTo>
                <a:lnTo>
                  <a:pt x="0" y="0"/>
                </a:lnTo>
                <a:lnTo>
                  <a:pt x="1487" y="0"/>
                </a:lnTo>
                <a:lnTo>
                  <a:pt x="1487" y="1075"/>
                </a:lnTo>
                <a:lnTo>
                  <a:pt x="0" y="1075"/>
                </a:lnTo>
                <a:close/>
                <a:moveTo>
                  <a:pt x="1327" y="981"/>
                </a:moveTo>
                <a:lnTo>
                  <a:pt x="968" y="633"/>
                </a:lnTo>
                <a:lnTo>
                  <a:pt x="1036" y="567"/>
                </a:lnTo>
                <a:lnTo>
                  <a:pt x="1394" y="915"/>
                </a:lnTo>
                <a:lnTo>
                  <a:pt x="1394" y="137"/>
                </a:lnTo>
                <a:lnTo>
                  <a:pt x="774" y="612"/>
                </a:lnTo>
                <a:cubicBezTo>
                  <a:pt x="766" y="618"/>
                  <a:pt x="755" y="622"/>
                  <a:pt x="745" y="622"/>
                </a:cubicBezTo>
                <a:cubicBezTo>
                  <a:pt x="735" y="622"/>
                  <a:pt x="725" y="618"/>
                  <a:pt x="717" y="612"/>
                </a:cubicBezTo>
                <a:lnTo>
                  <a:pt x="94" y="139"/>
                </a:lnTo>
                <a:lnTo>
                  <a:pt x="94" y="917"/>
                </a:lnTo>
                <a:lnTo>
                  <a:pt x="452" y="569"/>
                </a:lnTo>
                <a:lnTo>
                  <a:pt x="520" y="635"/>
                </a:lnTo>
                <a:lnTo>
                  <a:pt x="161" y="983"/>
                </a:lnTo>
                <a:lnTo>
                  <a:pt x="1327" y="983"/>
                </a:lnTo>
                <a:lnTo>
                  <a:pt x="1327" y="981"/>
                </a:lnTo>
                <a:close/>
                <a:moveTo>
                  <a:pt x="743" y="518"/>
                </a:moveTo>
                <a:lnTo>
                  <a:pt x="1302" y="90"/>
                </a:lnTo>
                <a:lnTo>
                  <a:pt x="182" y="90"/>
                </a:lnTo>
                <a:lnTo>
                  <a:pt x="743" y="51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81" name="Freeform 80">
            <a:extLst>
              <a:ext uri="{FF2B5EF4-FFF2-40B4-BE49-F238E27FC236}">
                <a16:creationId xmlns:a16="http://schemas.microsoft.com/office/drawing/2014/main" id="{BFE04710-96A7-5F4C-83C0-393355EE858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711232" y="5594989"/>
            <a:ext cx="521342" cy="529960"/>
          </a:xfrm>
          <a:custGeom>
            <a:avLst/>
            <a:gdLst>
              <a:gd name="T0" fmla="*/ 138063790 w 1068"/>
              <a:gd name="T1" fmla="*/ 132270638 h 1085"/>
              <a:gd name="T2" fmla="*/ 101445222 w 1068"/>
              <a:gd name="T3" fmla="*/ 91591970 h 1085"/>
              <a:gd name="T4" fmla="*/ 113479108 w 1068"/>
              <a:gd name="T5" fmla="*/ 56613527 h 1085"/>
              <a:gd name="T6" fmla="*/ 56674805 w 1068"/>
              <a:gd name="T7" fmla="*/ 0 h 1085"/>
              <a:gd name="T8" fmla="*/ 0 w 1068"/>
              <a:gd name="T9" fmla="*/ 56613527 h 1085"/>
              <a:gd name="T10" fmla="*/ 56674805 w 1068"/>
              <a:gd name="T11" fmla="*/ 113356630 h 1085"/>
              <a:gd name="T12" fmla="*/ 92775744 w 1068"/>
              <a:gd name="T13" fmla="*/ 100401278 h 1085"/>
              <a:gd name="T14" fmla="*/ 128747546 w 1068"/>
              <a:gd name="T15" fmla="*/ 140432430 h 1085"/>
              <a:gd name="T16" fmla="*/ 138063790 w 1068"/>
              <a:gd name="T17" fmla="*/ 132270638 h 1085"/>
              <a:gd name="T18" fmla="*/ 56674805 w 1068"/>
              <a:gd name="T19" fmla="*/ 101178729 h 1085"/>
              <a:gd name="T20" fmla="*/ 12422018 w 1068"/>
              <a:gd name="T21" fmla="*/ 56872678 h 1085"/>
              <a:gd name="T22" fmla="*/ 56674805 w 1068"/>
              <a:gd name="T23" fmla="*/ 12695842 h 1085"/>
              <a:gd name="T24" fmla="*/ 100927593 w 1068"/>
              <a:gd name="T25" fmla="*/ 56872678 h 1085"/>
              <a:gd name="T26" fmla="*/ 56674805 w 1068"/>
              <a:gd name="T27" fmla="*/ 101178729 h 1085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068" h="1085">
                <a:moveTo>
                  <a:pt x="1067" y="1021"/>
                </a:moveTo>
                <a:lnTo>
                  <a:pt x="784" y="707"/>
                </a:lnTo>
                <a:cubicBezTo>
                  <a:pt x="842" y="634"/>
                  <a:pt x="877" y="539"/>
                  <a:pt x="877" y="437"/>
                </a:cubicBezTo>
                <a:cubicBezTo>
                  <a:pt x="877" y="195"/>
                  <a:pt x="680" y="0"/>
                  <a:pt x="438" y="0"/>
                </a:cubicBezTo>
                <a:cubicBezTo>
                  <a:pt x="197" y="0"/>
                  <a:pt x="0" y="195"/>
                  <a:pt x="0" y="437"/>
                </a:cubicBezTo>
                <a:cubicBezTo>
                  <a:pt x="0" y="679"/>
                  <a:pt x="197" y="875"/>
                  <a:pt x="438" y="875"/>
                </a:cubicBezTo>
                <a:cubicBezTo>
                  <a:pt x="545" y="875"/>
                  <a:pt x="641" y="838"/>
                  <a:pt x="717" y="775"/>
                </a:cubicBezTo>
                <a:lnTo>
                  <a:pt x="995" y="1084"/>
                </a:lnTo>
                <a:lnTo>
                  <a:pt x="1067" y="1021"/>
                </a:lnTo>
                <a:close/>
                <a:moveTo>
                  <a:pt x="438" y="781"/>
                </a:moveTo>
                <a:cubicBezTo>
                  <a:pt x="250" y="781"/>
                  <a:pt x="96" y="627"/>
                  <a:pt x="96" y="439"/>
                </a:cubicBezTo>
                <a:cubicBezTo>
                  <a:pt x="96" y="251"/>
                  <a:pt x="250" y="98"/>
                  <a:pt x="438" y="98"/>
                </a:cubicBezTo>
                <a:cubicBezTo>
                  <a:pt x="627" y="98"/>
                  <a:pt x="780" y="251"/>
                  <a:pt x="780" y="439"/>
                </a:cubicBezTo>
                <a:cubicBezTo>
                  <a:pt x="780" y="627"/>
                  <a:pt x="627" y="781"/>
                  <a:pt x="438" y="781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99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"/>
            <a:ext cx="12192000" cy="9630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5021" y="79539"/>
            <a:ext cx="10818779" cy="675735"/>
          </a:xfrm>
        </p:spPr>
        <p:txBody>
          <a:bodyPr>
            <a:no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889492"/>
            <a:ext cx="12192000" cy="0"/>
          </a:xfrm>
          <a:prstGeom prst="line">
            <a:avLst/>
          </a:prstGeom>
          <a:ln w="889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583866" y="1155077"/>
            <a:ext cx="7756525" cy="317500"/>
          </a:xfrm>
          <a:noFill/>
        </p:spPr>
        <p:txBody>
          <a:bodyPr>
            <a:noAutofit/>
          </a:bodyPr>
          <a:lstStyle>
            <a:lvl1pPr marL="0" indent="0" algn="l">
              <a:buFontTx/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583865" y="2029880"/>
            <a:ext cx="7756525" cy="2169207"/>
          </a:xfrm>
          <a:noFill/>
        </p:spPr>
        <p:txBody>
          <a:bodyPr>
            <a:normAutofit/>
          </a:bodyPr>
          <a:lstStyle>
            <a:lvl1pPr marL="0" indent="0" algn="l">
              <a:buFontTx/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1" y="5292762"/>
            <a:ext cx="2431228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2431229" y="5292762"/>
            <a:ext cx="2440192" cy="1565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4871421" y="5292762"/>
            <a:ext cx="2440193" cy="15652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7311615" y="5292762"/>
            <a:ext cx="2440192" cy="1565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9751808" y="5292762"/>
            <a:ext cx="2440192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0" y="4849812"/>
            <a:ext cx="2431228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 userDrawn="1"/>
        </p:nvSpPr>
        <p:spPr>
          <a:xfrm>
            <a:off x="2431228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 userDrawn="1"/>
        </p:nvSpPr>
        <p:spPr>
          <a:xfrm>
            <a:off x="4871420" y="4849812"/>
            <a:ext cx="2440193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 userDrawn="1"/>
        </p:nvSpPr>
        <p:spPr>
          <a:xfrm>
            <a:off x="7311614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 userDrawn="1"/>
        </p:nvSpPr>
        <p:spPr>
          <a:xfrm>
            <a:off x="9751807" y="4849812"/>
            <a:ext cx="2440192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3"/>
          </p:nvPr>
        </p:nvSpPr>
        <p:spPr>
          <a:xfrm>
            <a:off x="114300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6"/>
          <p:cNvSpPr>
            <a:spLocks noGrp="1"/>
          </p:cNvSpPr>
          <p:nvPr>
            <p:ph type="body" sz="quarter" idx="14"/>
          </p:nvPr>
        </p:nvSpPr>
        <p:spPr>
          <a:xfrm>
            <a:off x="2556164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26"/>
          <p:cNvSpPr>
            <a:spLocks noGrp="1"/>
          </p:cNvSpPr>
          <p:nvPr>
            <p:ph type="body" sz="quarter" idx="15"/>
          </p:nvPr>
        </p:nvSpPr>
        <p:spPr>
          <a:xfrm>
            <a:off x="4998028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7429501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9860973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26"/>
          <p:cNvSpPr>
            <a:spLocks noGrp="1"/>
          </p:cNvSpPr>
          <p:nvPr>
            <p:ph type="body" sz="quarter" idx="18"/>
          </p:nvPr>
        </p:nvSpPr>
        <p:spPr>
          <a:xfrm>
            <a:off x="114300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ext Placeholder 26"/>
          <p:cNvSpPr>
            <a:spLocks noGrp="1"/>
          </p:cNvSpPr>
          <p:nvPr>
            <p:ph type="body" sz="quarter" idx="19"/>
          </p:nvPr>
        </p:nvSpPr>
        <p:spPr>
          <a:xfrm>
            <a:off x="2556164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26"/>
          <p:cNvSpPr>
            <a:spLocks noGrp="1"/>
          </p:cNvSpPr>
          <p:nvPr>
            <p:ph type="body" sz="quarter" idx="20"/>
          </p:nvPr>
        </p:nvSpPr>
        <p:spPr>
          <a:xfrm>
            <a:off x="4998028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26"/>
          <p:cNvSpPr>
            <a:spLocks noGrp="1"/>
          </p:cNvSpPr>
          <p:nvPr>
            <p:ph type="body" sz="quarter" idx="21"/>
          </p:nvPr>
        </p:nvSpPr>
        <p:spPr>
          <a:xfrm>
            <a:off x="7429501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26"/>
          <p:cNvSpPr>
            <a:spLocks noGrp="1"/>
          </p:cNvSpPr>
          <p:nvPr>
            <p:ph type="body" sz="quarter" idx="22"/>
          </p:nvPr>
        </p:nvSpPr>
        <p:spPr>
          <a:xfrm>
            <a:off x="9860973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7" name="Group 36"/>
          <p:cNvGrpSpPr/>
          <p:nvPr userDrawn="1"/>
        </p:nvGrpSpPr>
        <p:grpSpPr>
          <a:xfrm>
            <a:off x="859015" y="5523235"/>
            <a:ext cx="702908" cy="702908"/>
            <a:chOff x="6991350" y="3275013"/>
            <a:chExt cx="560388" cy="560387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38" name="Freeform 17"/>
            <p:cNvSpPr>
              <a:spLocks noChangeArrowheads="1"/>
            </p:cNvSpPr>
            <p:nvPr/>
          </p:nvSpPr>
          <p:spPr bwMode="auto">
            <a:xfrm>
              <a:off x="6991350" y="3275013"/>
              <a:ext cx="560388" cy="560387"/>
            </a:xfrm>
            <a:custGeom>
              <a:avLst/>
              <a:gdLst>
                <a:gd name="T0" fmla="*/ 201562602 w 1557"/>
                <a:gd name="T1" fmla="*/ 91454295 h 1557"/>
                <a:gd name="T2" fmla="*/ 182520567 w 1557"/>
                <a:gd name="T3" fmla="*/ 77075347 h 1557"/>
                <a:gd name="T4" fmla="*/ 190422146 w 1557"/>
                <a:gd name="T5" fmla="*/ 53629072 h 1557"/>
                <a:gd name="T6" fmla="*/ 167105398 w 1557"/>
                <a:gd name="T7" fmla="*/ 47540757 h 1557"/>
                <a:gd name="T8" fmla="*/ 165550924 w 1557"/>
                <a:gd name="T9" fmla="*/ 23057928 h 1557"/>
                <a:gd name="T10" fmla="*/ 141845108 w 1557"/>
                <a:gd name="T11" fmla="*/ 26296439 h 1557"/>
                <a:gd name="T12" fmla="*/ 130704652 w 1557"/>
                <a:gd name="T13" fmla="*/ 4015567 h 1557"/>
                <a:gd name="T14" fmla="*/ 110108144 w 1557"/>
                <a:gd name="T15" fmla="*/ 16192197 h 1557"/>
                <a:gd name="T16" fmla="*/ 91454458 w 1557"/>
                <a:gd name="T17" fmla="*/ 0 h 1557"/>
                <a:gd name="T18" fmla="*/ 77205054 w 1557"/>
                <a:gd name="T19" fmla="*/ 19042001 h 1557"/>
                <a:gd name="T20" fmla="*/ 53499598 w 1557"/>
                <a:gd name="T21" fmla="*/ 11140436 h 1557"/>
                <a:gd name="T22" fmla="*/ 47411272 w 1557"/>
                <a:gd name="T23" fmla="*/ 34457142 h 1557"/>
                <a:gd name="T24" fmla="*/ 23057969 w 1557"/>
                <a:gd name="T25" fmla="*/ 36141182 h 1557"/>
                <a:gd name="T26" fmla="*/ 26166916 w 1557"/>
                <a:gd name="T27" fmla="*/ 59717387 h 1557"/>
                <a:gd name="T28" fmla="*/ 3886005 w 1557"/>
                <a:gd name="T29" fmla="*/ 70857463 h 1557"/>
                <a:gd name="T30" fmla="*/ 16192226 w 1557"/>
                <a:gd name="T31" fmla="*/ 91454295 h 1557"/>
                <a:gd name="T32" fmla="*/ 0 w 1557"/>
                <a:gd name="T33" fmla="*/ 109978018 h 1557"/>
                <a:gd name="T34" fmla="*/ 19042395 w 1557"/>
                <a:gd name="T35" fmla="*/ 124356966 h 1557"/>
                <a:gd name="T36" fmla="*/ 11140456 w 1557"/>
                <a:gd name="T37" fmla="*/ 147932810 h 1557"/>
                <a:gd name="T38" fmla="*/ 34457204 w 1557"/>
                <a:gd name="T39" fmla="*/ 154021125 h 1557"/>
                <a:gd name="T40" fmla="*/ 36011677 w 1557"/>
                <a:gd name="T41" fmla="*/ 178374385 h 1557"/>
                <a:gd name="T42" fmla="*/ 59587924 w 1557"/>
                <a:gd name="T43" fmla="*/ 175265443 h 1557"/>
                <a:gd name="T44" fmla="*/ 70728380 w 1557"/>
                <a:gd name="T45" fmla="*/ 197546315 h 1557"/>
                <a:gd name="T46" fmla="*/ 91454458 w 1557"/>
                <a:gd name="T47" fmla="*/ 185369685 h 1557"/>
                <a:gd name="T48" fmla="*/ 110108144 w 1557"/>
                <a:gd name="T49" fmla="*/ 201561882 h 1557"/>
                <a:gd name="T50" fmla="*/ 124357547 w 1557"/>
                <a:gd name="T51" fmla="*/ 182390312 h 1557"/>
                <a:gd name="T52" fmla="*/ 147933434 w 1557"/>
                <a:gd name="T53" fmla="*/ 190421446 h 1557"/>
                <a:gd name="T54" fmla="*/ 154151329 w 1557"/>
                <a:gd name="T55" fmla="*/ 166975171 h 1557"/>
                <a:gd name="T56" fmla="*/ 178504633 w 1557"/>
                <a:gd name="T57" fmla="*/ 165420700 h 1557"/>
                <a:gd name="T58" fmla="*/ 175266116 w 1557"/>
                <a:gd name="T59" fmla="*/ 141844495 h 1557"/>
                <a:gd name="T60" fmla="*/ 197676597 w 1557"/>
                <a:gd name="T61" fmla="*/ 130704419 h 1557"/>
                <a:gd name="T62" fmla="*/ 185370376 w 1557"/>
                <a:gd name="T63" fmla="*/ 109978018 h 1557"/>
                <a:gd name="T64" fmla="*/ 101040440 w 1557"/>
                <a:gd name="T65" fmla="*/ 170472821 h 1557"/>
                <a:gd name="T66" fmla="*/ 101040440 w 1557"/>
                <a:gd name="T67" fmla="*/ 31089061 h 1557"/>
                <a:gd name="T68" fmla="*/ 101040440 w 1557"/>
                <a:gd name="T69" fmla="*/ 170472821 h 155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557" h="1557">
                  <a:moveTo>
                    <a:pt x="1556" y="849"/>
                  </a:moveTo>
                  <a:lnTo>
                    <a:pt x="1556" y="706"/>
                  </a:lnTo>
                  <a:lnTo>
                    <a:pt x="1431" y="706"/>
                  </a:lnTo>
                  <a:cubicBezTo>
                    <a:pt x="1427" y="667"/>
                    <a:pt x="1419" y="630"/>
                    <a:pt x="1409" y="595"/>
                  </a:cubicBezTo>
                  <a:lnTo>
                    <a:pt x="1526" y="547"/>
                  </a:lnTo>
                  <a:lnTo>
                    <a:pt x="1470" y="414"/>
                  </a:lnTo>
                  <a:lnTo>
                    <a:pt x="1353" y="461"/>
                  </a:lnTo>
                  <a:cubicBezTo>
                    <a:pt x="1335" y="428"/>
                    <a:pt x="1315" y="395"/>
                    <a:pt x="1290" y="367"/>
                  </a:cubicBezTo>
                  <a:lnTo>
                    <a:pt x="1378" y="279"/>
                  </a:lnTo>
                  <a:lnTo>
                    <a:pt x="1278" y="178"/>
                  </a:lnTo>
                  <a:lnTo>
                    <a:pt x="1190" y="266"/>
                  </a:lnTo>
                  <a:cubicBezTo>
                    <a:pt x="1161" y="242"/>
                    <a:pt x="1128" y="221"/>
                    <a:pt x="1095" y="203"/>
                  </a:cubicBezTo>
                  <a:lnTo>
                    <a:pt x="1142" y="86"/>
                  </a:lnTo>
                  <a:lnTo>
                    <a:pt x="1009" y="31"/>
                  </a:lnTo>
                  <a:lnTo>
                    <a:pt x="960" y="147"/>
                  </a:lnTo>
                  <a:cubicBezTo>
                    <a:pt x="923" y="137"/>
                    <a:pt x="886" y="129"/>
                    <a:pt x="850" y="125"/>
                  </a:cubicBezTo>
                  <a:lnTo>
                    <a:pt x="850" y="0"/>
                  </a:lnTo>
                  <a:lnTo>
                    <a:pt x="706" y="0"/>
                  </a:lnTo>
                  <a:lnTo>
                    <a:pt x="706" y="125"/>
                  </a:lnTo>
                  <a:cubicBezTo>
                    <a:pt x="667" y="129"/>
                    <a:pt x="630" y="137"/>
                    <a:pt x="596" y="147"/>
                  </a:cubicBezTo>
                  <a:lnTo>
                    <a:pt x="546" y="31"/>
                  </a:lnTo>
                  <a:lnTo>
                    <a:pt x="413" y="86"/>
                  </a:lnTo>
                  <a:lnTo>
                    <a:pt x="460" y="203"/>
                  </a:lnTo>
                  <a:cubicBezTo>
                    <a:pt x="428" y="221"/>
                    <a:pt x="395" y="242"/>
                    <a:pt x="366" y="266"/>
                  </a:cubicBezTo>
                  <a:lnTo>
                    <a:pt x="278" y="178"/>
                  </a:lnTo>
                  <a:lnTo>
                    <a:pt x="178" y="279"/>
                  </a:lnTo>
                  <a:lnTo>
                    <a:pt x="266" y="367"/>
                  </a:lnTo>
                  <a:cubicBezTo>
                    <a:pt x="241" y="395"/>
                    <a:pt x="221" y="428"/>
                    <a:pt x="202" y="461"/>
                  </a:cubicBezTo>
                  <a:lnTo>
                    <a:pt x="86" y="414"/>
                  </a:lnTo>
                  <a:lnTo>
                    <a:pt x="30" y="547"/>
                  </a:lnTo>
                  <a:lnTo>
                    <a:pt x="147" y="595"/>
                  </a:lnTo>
                  <a:cubicBezTo>
                    <a:pt x="137" y="632"/>
                    <a:pt x="129" y="669"/>
                    <a:pt x="125" y="706"/>
                  </a:cubicBezTo>
                  <a:lnTo>
                    <a:pt x="0" y="706"/>
                  </a:lnTo>
                  <a:lnTo>
                    <a:pt x="0" y="849"/>
                  </a:lnTo>
                  <a:lnTo>
                    <a:pt x="125" y="849"/>
                  </a:lnTo>
                  <a:cubicBezTo>
                    <a:pt x="129" y="888"/>
                    <a:pt x="137" y="925"/>
                    <a:pt x="147" y="960"/>
                  </a:cubicBezTo>
                  <a:lnTo>
                    <a:pt x="30" y="1009"/>
                  </a:lnTo>
                  <a:lnTo>
                    <a:pt x="86" y="1142"/>
                  </a:lnTo>
                  <a:lnTo>
                    <a:pt x="202" y="1095"/>
                  </a:lnTo>
                  <a:cubicBezTo>
                    <a:pt x="221" y="1127"/>
                    <a:pt x="241" y="1160"/>
                    <a:pt x="266" y="1189"/>
                  </a:cubicBezTo>
                  <a:lnTo>
                    <a:pt x="178" y="1277"/>
                  </a:lnTo>
                  <a:lnTo>
                    <a:pt x="278" y="1377"/>
                  </a:lnTo>
                  <a:lnTo>
                    <a:pt x="366" y="1289"/>
                  </a:lnTo>
                  <a:cubicBezTo>
                    <a:pt x="395" y="1314"/>
                    <a:pt x="428" y="1334"/>
                    <a:pt x="460" y="1353"/>
                  </a:cubicBezTo>
                  <a:lnTo>
                    <a:pt x="413" y="1470"/>
                  </a:lnTo>
                  <a:lnTo>
                    <a:pt x="546" y="1525"/>
                  </a:lnTo>
                  <a:lnTo>
                    <a:pt x="596" y="1408"/>
                  </a:lnTo>
                  <a:cubicBezTo>
                    <a:pt x="632" y="1418"/>
                    <a:pt x="669" y="1426"/>
                    <a:pt x="706" y="1431"/>
                  </a:cubicBezTo>
                  <a:lnTo>
                    <a:pt x="706" y="1556"/>
                  </a:lnTo>
                  <a:lnTo>
                    <a:pt x="850" y="1556"/>
                  </a:lnTo>
                  <a:lnTo>
                    <a:pt x="850" y="1431"/>
                  </a:lnTo>
                  <a:cubicBezTo>
                    <a:pt x="889" y="1426"/>
                    <a:pt x="925" y="1418"/>
                    <a:pt x="960" y="1408"/>
                  </a:cubicBezTo>
                  <a:lnTo>
                    <a:pt x="1009" y="1525"/>
                  </a:lnTo>
                  <a:lnTo>
                    <a:pt x="1142" y="1470"/>
                  </a:lnTo>
                  <a:lnTo>
                    <a:pt x="1095" y="1353"/>
                  </a:lnTo>
                  <a:cubicBezTo>
                    <a:pt x="1128" y="1334"/>
                    <a:pt x="1161" y="1314"/>
                    <a:pt x="1190" y="1289"/>
                  </a:cubicBezTo>
                  <a:lnTo>
                    <a:pt x="1278" y="1377"/>
                  </a:lnTo>
                  <a:lnTo>
                    <a:pt x="1378" y="1277"/>
                  </a:lnTo>
                  <a:lnTo>
                    <a:pt x="1290" y="1189"/>
                  </a:lnTo>
                  <a:cubicBezTo>
                    <a:pt x="1315" y="1160"/>
                    <a:pt x="1335" y="1127"/>
                    <a:pt x="1353" y="1095"/>
                  </a:cubicBezTo>
                  <a:lnTo>
                    <a:pt x="1470" y="1142"/>
                  </a:lnTo>
                  <a:lnTo>
                    <a:pt x="1526" y="1009"/>
                  </a:lnTo>
                  <a:lnTo>
                    <a:pt x="1409" y="960"/>
                  </a:lnTo>
                  <a:cubicBezTo>
                    <a:pt x="1419" y="923"/>
                    <a:pt x="1427" y="886"/>
                    <a:pt x="1431" y="849"/>
                  </a:cubicBezTo>
                  <a:lnTo>
                    <a:pt x="1556" y="849"/>
                  </a:lnTo>
                  <a:close/>
                  <a:moveTo>
                    <a:pt x="780" y="1316"/>
                  </a:moveTo>
                  <a:cubicBezTo>
                    <a:pt x="483" y="1316"/>
                    <a:pt x="241" y="1074"/>
                    <a:pt x="241" y="777"/>
                  </a:cubicBezTo>
                  <a:cubicBezTo>
                    <a:pt x="241" y="481"/>
                    <a:pt x="483" y="240"/>
                    <a:pt x="780" y="240"/>
                  </a:cubicBezTo>
                  <a:cubicBezTo>
                    <a:pt x="1077" y="240"/>
                    <a:pt x="1319" y="481"/>
                    <a:pt x="1319" y="777"/>
                  </a:cubicBezTo>
                  <a:cubicBezTo>
                    <a:pt x="1319" y="1074"/>
                    <a:pt x="1077" y="1316"/>
                    <a:pt x="780" y="1316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" name="Freeform 18"/>
            <p:cNvSpPr>
              <a:spLocks noChangeArrowheads="1"/>
            </p:cNvSpPr>
            <p:nvPr/>
          </p:nvSpPr>
          <p:spPr bwMode="auto">
            <a:xfrm>
              <a:off x="7124700" y="3408363"/>
              <a:ext cx="295275" cy="295275"/>
            </a:xfrm>
            <a:custGeom>
              <a:avLst/>
              <a:gdLst>
                <a:gd name="T0" fmla="*/ 53033692 w 821"/>
                <a:gd name="T1" fmla="*/ 0 h 819"/>
                <a:gd name="T2" fmla="*/ 0 w 821"/>
                <a:gd name="T3" fmla="*/ 53033048 h 819"/>
                <a:gd name="T4" fmla="*/ 53033692 w 821"/>
                <a:gd name="T5" fmla="*/ 106325679 h 819"/>
                <a:gd name="T6" fmla="*/ 106067024 w 821"/>
                <a:gd name="T7" fmla="*/ 53033048 h 819"/>
                <a:gd name="T8" fmla="*/ 53033692 w 821"/>
                <a:gd name="T9" fmla="*/ 0 h 819"/>
                <a:gd name="T10" fmla="*/ 53033692 w 821"/>
                <a:gd name="T11" fmla="*/ 90077983 h 819"/>
                <a:gd name="T12" fmla="*/ 16168914 w 821"/>
                <a:gd name="T13" fmla="*/ 53033048 h 819"/>
                <a:gd name="T14" fmla="*/ 53033692 w 821"/>
                <a:gd name="T15" fmla="*/ 16247696 h 819"/>
                <a:gd name="T16" fmla="*/ 89898470 w 821"/>
                <a:gd name="T17" fmla="*/ 53033048 h 819"/>
                <a:gd name="T18" fmla="*/ 53033692 w 821"/>
                <a:gd name="T19" fmla="*/ 90077983 h 8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21" h="819">
                  <a:moveTo>
                    <a:pt x="410" y="0"/>
                  </a:moveTo>
                  <a:cubicBezTo>
                    <a:pt x="185" y="0"/>
                    <a:pt x="0" y="183"/>
                    <a:pt x="0" y="408"/>
                  </a:cubicBezTo>
                  <a:cubicBezTo>
                    <a:pt x="0" y="634"/>
                    <a:pt x="185" y="818"/>
                    <a:pt x="410" y="818"/>
                  </a:cubicBezTo>
                  <a:cubicBezTo>
                    <a:pt x="635" y="818"/>
                    <a:pt x="820" y="634"/>
                    <a:pt x="820" y="408"/>
                  </a:cubicBezTo>
                  <a:cubicBezTo>
                    <a:pt x="820" y="183"/>
                    <a:pt x="635" y="0"/>
                    <a:pt x="410" y="0"/>
                  </a:cubicBezTo>
                  <a:close/>
                  <a:moveTo>
                    <a:pt x="410" y="693"/>
                  </a:moveTo>
                  <a:cubicBezTo>
                    <a:pt x="252" y="693"/>
                    <a:pt x="125" y="566"/>
                    <a:pt x="125" y="408"/>
                  </a:cubicBezTo>
                  <a:cubicBezTo>
                    <a:pt x="125" y="251"/>
                    <a:pt x="252" y="125"/>
                    <a:pt x="410" y="125"/>
                  </a:cubicBezTo>
                  <a:cubicBezTo>
                    <a:pt x="568" y="125"/>
                    <a:pt x="695" y="251"/>
                    <a:pt x="695" y="408"/>
                  </a:cubicBezTo>
                  <a:cubicBezTo>
                    <a:pt x="695" y="564"/>
                    <a:pt x="566" y="693"/>
                    <a:pt x="410" y="693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40" name="Freeform 19"/>
          <p:cNvSpPr>
            <a:spLocks noChangeArrowheads="1"/>
          </p:cNvSpPr>
          <p:nvPr userDrawn="1"/>
        </p:nvSpPr>
        <p:spPr bwMode="auto">
          <a:xfrm>
            <a:off x="3300533" y="5529983"/>
            <a:ext cx="701582" cy="670360"/>
          </a:xfrm>
          <a:custGeom>
            <a:avLst/>
            <a:gdLst>
              <a:gd name="T0" fmla="*/ 217915650 w 1691"/>
              <a:gd name="T1" fmla="*/ 79529845 h 1610"/>
              <a:gd name="T2" fmla="*/ 134617743 w 1691"/>
              <a:gd name="T3" fmla="*/ 79529845 h 1610"/>
              <a:gd name="T4" fmla="*/ 109344775 w 1691"/>
              <a:gd name="T5" fmla="*/ 0 h 1610"/>
              <a:gd name="T6" fmla="*/ 83169163 w 1691"/>
              <a:gd name="T7" fmla="*/ 79141154 h 1610"/>
              <a:gd name="T8" fmla="*/ 0 w 1691"/>
              <a:gd name="T9" fmla="*/ 78882026 h 1610"/>
              <a:gd name="T10" fmla="*/ 773542 w 1691"/>
              <a:gd name="T11" fmla="*/ 79529845 h 1610"/>
              <a:gd name="T12" fmla="*/ 0 w 1691"/>
              <a:gd name="T13" fmla="*/ 79529845 h 1610"/>
              <a:gd name="T14" fmla="*/ 67308872 w 1691"/>
              <a:gd name="T15" fmla="*/ 128491276 h 1610"/>
              <a:gd name="T16" fmla="*/ 41778056 w 1691"/>
              <a:gd name="T17" fmla="*/ 208150325 h 1610"/>
              <a:gd name="T18" fmla="*/ 109086928 w 1691"/>
              <a:gd name="T19" fmla="*/ 159059690 h 1610"/>
              <a:gd name="T20" fmla="*/ 175880105 w 1691"/>
              <a:gd name="T21" fmla="*/ 208409453 h 1610"/>
              <a:gd name="T22" fmla="*/ 150478034 w 1691"/>
              <a:gd name="T23" fmla="*/ 128750044 h 1610"/>
              <a:gd name="T24" fmla="*/ 217915650 w 1691"/>
              <a:gd name="T25" fmla="*/ 79529845 h 1610"/>
              <a:gd name="T26" fmla="*/ 153185609 w 1691"/>
              <a:gd name="T27" fmla="*/ 177064016 h 1610"/>
              <a:gd name="T28" fmla="*/ 108829081 w 1691"/>
              <a:gd name="T29" fmla="*/ 144422942 h 1610"/>
              <a:gd name="T30" fmla="*/ 64214347 w 1691"/>
              <a:gd name="T31" fmla="*/ 177064016 h 1610"/>
              <a:gd name="T32" fmla="*/ 81363874 w 1691"/>
              <a:gd name="T33" fmla="*/ 124346315 h 1610"/>
              <a:gd name="T34" fmla="*/ 36749140 w 1691"/>
              <a:gd name="T35" fmla="*/ 91705241 h 1610"/>
              <a:gd name="T36" fmla="*/ 37264834 w 1691"/>
              <a:gd name="T37" fmla="*/ 91705241 h 1610"/>
              <a:gd name="T38" fmla="*/ 36491293 w 1691"/>
              <a:gd name="T39" fmla="*/ 91187346 h 1610"/>
              <a:gd name="T40" fmla="*/ 91679195 w 1691"/>
              <a:gd name="T41" fmla="*/ 91446473 h 1610"/>
              <a:gd name="T42" fmla="*/ 109086928 w 1691"/>
              <a:gd name="T43" fmla="*/ 38728772 h 1610"/>
              <a:gd name="T44" fmla="*/ 125978608 w 1691"/>
              <a:gd name="T45" fmla="*/ 91705241 h 1610"/>
              <a:gd name="T46" fmla="*/ 181424716 w 1691"/>
              <a:gd name="T47" fmla="*/ 91705241 h 1610"/>
              <a:gd name="T48" fmla="*/ 136552135 w 1691"/>
              <a:gd name="T49" fmla="*/ 124605443 h 1610"/>
              <a:gd name="T50" fmla="*/ 153185609 w 1691"/>
              <a:gd name="T51" fmla="*/ 177064016 h 161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691" h="1610">
                <a:moveTo>
                  <a:pt x="1690" y="614"/>
                </a:moveTo>
                <a:lnTo>
                  <a:pt x="1044" y="614"/>
                </a:lnTo>
                <a:lnTo>
                  <a:pt x="848" y="0"/>
                </a:lnTo>
                <a:lnTo>
                  <a:pt x="645" y="611"/>
                </a:lnTo>
                <a:lnTo>
                  <a:pt x="0" y="609"/>
                </a:lnTo>
                <a:lnTo>
                  <a:pt x="6" y="614"/>
                </a:lnTo>
                <a:lnTo>
                  <a:pt x="0" y="614"/>
                </a:lnTo>
                <a:lnTo>
                  <a:pt x="522" y="992"/>
                </a:lnTo>
                <a:lnTo>
                  <a:pt x="324" y="1607"/>
                </a:lnTo>
                <a:lnTo>
                  <a:pt x="846" y="1228"/>
                </a:lnTo>
                <a:lnTo>
                  <a:pt x="1364" y="1609"/>
                </a:lnTo>
                <a:lnTo>
                  <a:pt x="1167" y="994"/>
                </a:lnTo>
                <a:lnTo>
                  <a:pt x="1690" y="614"/>
                </a:lnTo>
                <a:close/>
                <a:moveTo>
                  <a:pt x="1188" y="1367"/>
                </a:moveTo>
                <a:lnTo>
                  <a:pt x="844" y="1115"/>
                </a:lnTo>
                <a:lnTo>
                  <a:pt x="498" y="1367"/>
                </a:lnTo>
                <a:lnTo>
                  <a:pt x="631" y="960"/>
                </a:lnTo>
                <a:lnTo>
                  <a:pt x="285" y="708"/>
                </a:lnTo>
                <a:lnTo>
                  <a:pt x="289" y="708"/>
                </a:lnTo>
                <a:lnTo>
                  <a:pt x="283" y="704"/>
                </a:lnTo>
                <a:lnTo>
                  <a:pt x="711" y="706"/>
                </a:lnTo>
                <a:lnTo>
                  <a:pt x="846" y="299"/>
                </a:lnTo>
                <a:lnTo>
                  <a:pt x="977" y="708"/>
                </a:lnTo>
                <a:lnTo>
                  <a:pt x="1407" y="708"/>
                </a:lnTo>
                <a:lnTo>
                  <a:pt x="1059" y="962"/>
                </a:lnTo>
                <a:lnTo>
                  <a:pt x="1188" y="1367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41" name="Group 40"/>
          <p:cNvGrpSpPr/>
          <p:nvPr userDrawn="1"/>
        </p:nvGrpSpPr>
        <p:grpSpPr>
          <a:xfrm>
            <a:off x="5863060" y="5554230"/>
            <a:ext cx="457200" cy="646113"/>
            <a:chOff x="3244850" y="4375150"/>
            <a:chExt cx="457200" cy="646113"/>
          </a:xfrm>
          <a:solidFill>
            <a:schemeClr val="accent2">
              <a:lumMod val="75000"/>
            </a:schemeClr>
          </a:solidFill>
        </p:grpSpPr>
        <p:sp>
          <p:nvSpPr>
            <p:cNvPr id="42" name="Freeform 25"/>
            <p:cNvSpPr>
              <a:spLocks noChangeArrowheads="1"/>
            </p:cNvSpPr>
            <p:nvPr/>
          </p:nvSpPr>
          <p:spPr bwMode="auto">
            <a:xfrm>
              <a:off x="3244850" y="4375150"/>
              <a:ext cx="457200" cy="646113"/>
            </a:xfrm>
            <a:custGeom>
              <a:avLst/>
              <a:gdLst>
                <a:gd name="T0" fmla="*/ 0 w 1271"/>
                <a:gd name="T1" fmla="*/ 232699056 h 1793"/>
                <a:gd name="T2" fmla="*/ 0 w 1271"/>
                <a:gd name="T3" fmla="*/ 88820178 h 1793"/>
                <a:gd name="T4" fmla="*/ 20832636 w 1271"/>
                <a:gd name="T5" fmla="*/ 88820178 h 1793"/>
                <a:gd name="T6" fmla="*/ 20832636 w 1271"/>
                <a:gd name="T7" fmla="*/ 61680909 h 1793"/>
                <a:gd name="T8" fmla="*/ 82425498 w 1271"/>
                <a:gd name="T9" fmla="*/ 0 h 1793"/>
                <a:gd name="T10" fmla="*/ 143888502 w 1271"/>
                <a:gd name="T11" fmla="*/ 61680909 h 1793"/>
                <a:gd name="T12" fmla="*/ 143888502 w 1271"/>
                <a:gd name="T13" fmla="*/ 70770454 h 1793"/>
                <a:gd name="T14" fmla="*/ 129266735 w 1271"/>
                <a:gd name="T15" fmla="*/ 70770454 h 1793"/>
                <a:gd name="T16" fmla="*/ 129266735 w 1271"/>
                <a:gd name="T17" fmla="*/ 61680909 h 1793"/>
                <a:gd name="T18" fmla="*/ 82425498 w 1271"/>
                <a:gd name="T19" fmla="*/ 14543849 h 1793"/>
                <a:gd name="T20" fmla="*/ 35454403 w 1271"/>
                <a:gd name="T21" fmla="*/ 61680909 h 1793"/>
                <a:gd name="T22" fmla="*/ 35454403 w 1271"/>
                <a:gd name="T23" fmla="*/ 88820178 h 1793"/>
                <a:gd name="T24" fmla="*/ 164333004 w 1271"/>
                <a:gd name="T25" fmla="*/ 88820178 h 1793"/>
                <a:gd name="T26" fmla="*/ 164333004 w 1271"/>
                <a:gd name="T27" fmla="*/ 232699056 h 1793"/>
                <a:gd name="T28" fmla="*/ 0 w 1271"/>
                <a:gd name="T29" fmla="*/ 232699056 h 1793"/>
                <a:gd name="T30" fmla="*/ 149970233 w 1271"/>
                <a:gd name="T31" fmla="*/ 103364026 h 1793"/>
                <a:gd name="T32" fmla="*/ 14492269 w 1271"/>
                <a:gd name="T33" fmla="*/ 103364026 h 1793"/>
                <a:gd name="T34" fmla="*/ 14492269 w 1271"/>
                <a:gd name="T35" fmla="*/ 218025481 h 1793"/>
                <a:gd name="T36" fmla="*/ 149970233 w 1271"/>
                <a:gd name="T37" fmla="*/ 218025481 h 1793"/>
                <a:gd name="T38" fmla="*/ 149970233 w 1271"/>
                <a:gd name="T39" fmla="*/ 103364026 h 179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271" h="1793">
                  <a:moveTo>
                    <a:pt x="0" y="1792"/>
                  </a:moveTo>
                  <a:lnTo>
                    <a:pt x="0" y="684"/>
                  </a:lnTo>
                  <a:lnTo>
                    <a:pt x="161" y="684"/>
                  </a:lnTo>
                  <a:lnTo>
                    <a:pt x="161" y="475"/>
                  </a:lnTo>
                  <a:cubicBezTo>
                    <a:pt x="161" y="213"/>
                    <a:pt x="374" y="0"/>
                    <a:pt x="637" y="0"/>
                  </a:cubicBezTo>
                  <a:cubicBezTo>
                    <a:pt x="899" y="0"/>
                    <a:pt x="1112" y="213"/>
                    <a:pt x="1112" y="475"/>
                  </a:cubicBezTo>
                  <a:lnTo>
                    <a:pt x="1112" y="545"/>
                  </a:lnTo>
                  <a:lnTo>
                    <a:pt x="999" y="545"/>
                  </a:lnTo>
                  <a:lnTo>
                    <a:pt x="999" y="475"/>
                  </a:lnTo>
                  <a:cubicBezTo>
                    <a:pt x="999" y="274"/>
                    <a:pt x="837" y="112"/>
                    <a:pt x="637" y="112"/>
                  </a:cubicBezTo>
                  <a:cubicBezTo>
                    <a:pt x="436" y="112"/>
                    <a:pt x="274" y="274"/>
                    <a:pt x="274" y="475"/>
                  </a:cubicBezTo>
                  <a:lnTo>
                    <a:pt x="274" y="684"/>
                  </a:lnTo>
                  <a:lnTo>
                    <a:pt x="1270" y="684"/>
                  </a:lnTo>
                  <a:lnTo>
                    <a:pt x="1270" y="1792"/>
                  </a:lnTo>
                  <a:lnTo>
                    <a:pt x="0" y="1792"/>
                  </a:lnTo>
                  <a:close/>
                  <a:moveTo>
                    <a:pt x="1159" y="796"/>
                  </a:moveTo>
                  <a:lnTo>
                    <a:pt x="112" y="796"/>
                  </a:lnTo>
                  <a:lnTo>
                    <a:pt x="112" y="1679"/>
                  </a:lnTo>
                  <a:lnTo>
                    <a:pt x="1159" y="1679"/>
                  </a:lnTo>
                  <a:lnTo>
                    <a:pt x="1159" y="79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3" name="Freeform 26"/>
            <p:cNvSpPr>
              <a:spLocks noChangeArrowheads="1"/>
            </p:cNvSpPr>
            <p:nvPr/>
          </p:nvSpPr>
          <p:spPr bwMode="auto">
            <a:xfrm>
              <a:off x="3432175" y="4724400"/>
              <a:ext cx="82550" cy="195263"/>
            </a:xfrm>
            <a:custGeom>
              <a:avLst/>
              <a:gdLst>
                <a:gd name="T0" fmla="*/ 7600343 w 230"/>
                <a:gd name="T1" fmla="*/ 70345932 h 541"/>
                <a:gd name="T2" fmla="*/ 7600343 w 230"/>
                <a:gd name="T3" fmla="*/ 28008149 h 541"/>
                <a:gd name="T4" fmla="*/ 0 w 230"/>
                <a:gd name="T5" fmla="*/ 14850816 h 541"/>
                <a:gd name="T6" fmla="*/ 14814136 w 230"/>
                <a:gd name="T7" fmla="*/ 0 h 541"/>
                <a:gd name="T8" fmla="*/ 29499422 w 230"/>
                <a:gd name="T9" fmla="*/ 14850816 h 541"/>
                <a:gd name="T10" fmla="*/ 21899079 w 230"/>
                <a:gd name="T11" fmla="*/ 28008149 h 541"/>
                <a:gd name="T12" fmla="*/ 21899079 w 230"/>
                <a:gd name="T13" fmla="*/ 70345932 h 541"/>
                <a:gd name="T14" fmla="*/ 7600343 w 230"/>
                <a:gd name="T15" fmla="*/ 70345932 h 5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0" h="541">
                  <a:moveTo>
                    <a:pt x="59" y="540"/>
                  </a:moveTo>
                  <a:lnTo>
                    <a:pt x="59" y="215"/>
                  </a:lnTo>
                  <a:cubicBezTo>
                    <a:pt x="22" y="194"/>
                    <a:pt x="0" y="155"/>
                    <a:pt x="0" y="114"/>
                  </a:cubicBezTo>
                  <a:cubicBezTo>
                    <a:pt x="0" y="51"/>
                    <a:pt x="51" y="0"/>
                    <a:pt x="115" y="0"/>
                  </a:cubicBezTo>
                  <a:cubicBezTo>
                    <a:pt x="178" y="0"/>
                    <a:pt x="229" y="51"/>
                    <a:pt x="229" y="114"/>
                  </a:cubicBezTo>
                  <a:cubicBezTo>
                    <a:pt x="229" y="155"/>
                    <a:pt x="207" y="194"/>
                    <a:pt x="170" y="215"/>
                  </a:cubicBezTo>
                  <a:lnTo>
                    <a:pt x="170" y="540"/>
                  </a:lnTo>
                  <a:lnTo>
                    <a:pt x="59" y="54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44" name="Freeform 24"/>
          <p:cNvSpPr>
            <a:spLocks noChangeArrowheads="1"/>
          </p:cNvSpPr>
          <p:nvPr userDrawn="1"/>
        </p:nvSpPr>
        <p:spPr bwMode="auto">
          <a:xfrm>
            <a:off x="8138680" y="5594494"/>
            <a:ext cx="773980" cy="560388"/>
          </a:xfrm>
          <a:custGeom>
            <a:avLst/>
            <a:gdLst>
              <a:gd name="T0" fmla="*/ 0 w 1488"/>
              <a:gd name="T1" fmla="*/ 139312803 h 1076"/>
              <a:gd name="T2" fmla="*/ 0 w 1488"/>
              <a:gd name="T3" fmla="*/ 0 h 1076"/>
              <a:gd name="T4" fmla="*/ 192216730 w 1488"/>
              <a:gd name="T5" fmla="*/ 0 h 1076"/>
              <a:gd name="T6" fmla="*/ 192216730 w 1488"/>
              <a:gd name="T7" fmla="*/ 139312803 h 1076"/>
              <a:gd name="T8" fmla="*/ 0 w 1488"/>
              <a:gd name="T9" fmla="*/ 139312803 h 1076"/>
              <a:gd name="T10" fmla="*/ 171534521 w 1488"/>
              <a:gd name="T11" fmla="*/ 127131078 h 1076"/>
              <a:gd name="T12" fmla="*/ 125128354 w 1488"/>
              <a:gd name="T13" fmla="*/ 82032522 h 1076"/>
              <a:gd name="T14" fmla="*/ 133918607 w 1488"/>
              <a:gd name="T15" fmla="*/ 73479503 h 1076"/>
              <a:gd name="T16" fmla="*/ 180195342 w 1488"/>
              <a:gd name="T17" fmla="*/ 118577699 h 1076"/>
              <a:gd name="T18" fmla="*/ 180195342 w 1488"/>
              <a:gd name="T19" fmla="*/ 17754382 h 1076"/>
              <a:gd name="T20" fmla="*/ 100051198 w 1488"/>
              <a:gd name="T21" fmla="*/ 79310992 h 1076"/>
              <a:gd name="T22" fmla="*/ 96302334 w 1488"/>
              <a:gd name="T23" fmla="*/ 80606959 h 1076"/>
              <a:gd name="T24" fmla="*/ 92682902 w 1488"/>
              <a:gd name="T25" fmla="*/ 79310992 h 1076"/>
              <a:gd name="T26" fmla="*/ 12150820 w 1488"/>
              <a:gd name="T27" fmla="*/ 18013575 h 1076"/>
              <a:gd name="T28" fmla="*/ 12150820 w 1488"/>
              <a:gd name="T29" fmla="*/ 118836892 h 1076"/>
              <a:gd name="T30" fmla="*/ 58427555 w 1488"/>
              <a:gd name="T31" fmla="*/ 73738696 h 1076"/>
              <a:gd name="T32" fmla="*/ 67217809 w 1488"/>
              <a:gd name="T33" fmla="*/ 82291716 h 1076"/>
              <a:gd name="T34" fmla="*/ 20811641 w 1488"/>
              <a:gd name="T35" fmla="*/ 127390271 h 1076"/>
              <a:gd name="T36" fmla="*/ 171534521 w 1488"/>
              <a:gd name="T37" fmla="*/ 127390271 h 1076"/>
              <a:gd name="T38" fmla="*/ 171534521 w 1488"/>
              <a:gd name="T39" fmla="*/ 127131078 h 1076"/>
              <a:gd name="T40" fmla="*/ 96043829 w 1488"/>
              <a:gd name="T41" fmla="*/ 67129267 h 1076"/>
              <a:gd name="T42" fmla="*/ 168303027 w 1488"/>
              <a:gd name="T43" fmla="*/ 11663339 h 1076"/>
              <a:gd name="T44" fmla="*/ 23526125 w 1488"/>
              <a:gd name="T45" fmla="*/ 11663339 h 1076"/>
              <a:gd name="T46" fmla="*/ 96043829 w 1488"/>
              <a:gd name="T47" fmla="*/ 67129267 h 107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1488" h="1076">
                <a:moveTo>
                  <a:pt x="0" y="1075"/>
                </a:moveTo>
                <a:lnTo>
                  <a:pt x="0" y="0"/>
                </a:lnTo>
                <a:lnTo>
                  <a:pt x="1487" y="0"/>
                </a:lnTo>
                <a:lnTo>
                  <a:pt x="1487" y="1075"/>
                </a:lnTo>
                <a:lnTo>
                  <a:pt x="0" y="1075"/>
                </a:lnTo>
                <a:close/>
                <a:moveTo>
                  <a:pt x="1327" y="981"/>
                </a:moveTo>
                <a:lnTo>
                  <a:pt x="968" y="633"/>
                </a:lnTo>
                <a:lnTo>
                  <a:pt x="1036" y="567"/>
                </a:lnTo>
                <a:lnTo>
                  <a:pt x="1394" y="915"/>
                </a:lnTo>
                <a:lnTo>
                  <a:pt x="1394" y="137"/>
                </a:lnTo>
                <a:lnTo>
                  <a:pt x="774" y="612"/>
                </a:lnTo>
                <a:cubicBezTo>
                  <a:pt x="766" y="618"/>
                  <a:pt x="755" y="622"/>
                  <a:pt x="745" y="622"/>
                </a:cubicBezTo>
                <a:cubicBezTo>
                  <a:pt x="735" y="622"/>
                  <a:pt x="725" y="618"/>
                  <a:pt x="717" y="612"/>
                </a:cubicBezTo>
                <a:lnTo>
                  <a:pt x="94" y="139"/>
                </a:lnTo>
                <a:lnTo>
                  <a:pt x="94" y="917"/>
                </a:lnTo>
                <a:lnTo>
                  <a:pt x="452" y="569"/>
                </a:lnTo>
                <a:lnTo>
                  <a:pt x="520" y="635"/>
                </a:lnTo>
                <a:lnTo>
                  <a:pt x="161" y="983"/>
                </a:lnTo>
                <a:lnTo>
                  <a:pt x="1327" y="983"/>
                </a:lnTo>
                <a:lnTo>
                  <a:pt x="1327" y="981"/>
                </a:lnTo>
                <a:close/>
                <a:moveTo>
                  <a:pt x="743" y="518"/>
                </a:moveTo>
                <a:lnTo>
                  <a:pt x="1302" y="90"/>
                </a:lnTo>
                <a:lnTo>
                  <a:pt x="182" y="90"/>
                </a:lnTo>
                <a:lnTo>
                  <a:pt x="743" y="51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5" name="Freeform 44"/>
          <p:cNvSpPr>
            <a:spLocks noChangeArrowheads="1"/>
          </p:cNvSpPr>
          <p:nvPr userDrawn="1"/>
        </p:nvSpPr>
        <p:spPr bwMode="auto">
          <a:xfrm>
            <a:off x="10711232" y="5594989"/>
            <a:ext cx="521342" cy="529960"/>
          </a:xfrm>
          <a:custGeom>
            <a:avLst/>
            <a:gdLst>
              <a:gd name="T0" fmla="*/ 138063790 w 1068"/>
              <a:gd name="T1" fmla="*/ 132270638 h 1085"/>
              <a:gd name="T2" fmla="*/ 101445222 w 1068"/>
              <a:gd name="T3" fmla="*/ 91591970 h 1085"/>
              <a:gd name="T4" fmla="*/ 113479108 w 1068"/>
              <a:gd name="T5" fmla="*/ 56613527 h 1085"/>
              <a:gd name="T6" fmla="*/ 56674805 w 1068"/>
              <a:gd name="T7" fmla="*/ 0 h 1085"/>
              <a:gd name="T8" fmla="*/ 0 w 1068"/>
              <a:gd name="T9" fmla="*/ 56613527 h 1085"/>
              <a:gd name="T10" fmla="*/ 56674805 w 1068"/>
              <a:gd name="T11" fmla="*/ 113356630 h 1085"/>
              <a:gd name="T12" fmla="*/ 92775744 w 1068"/>
              <a:gd name="T13" fmla="*/ 100401278 h 1085"/>
              <a:gd name="T14" fmla="*/ 128747546 w 1068"/>
              <a:gd name="T15" fmla="*/ 140432430 h 1085"/>
              <a:gd name="T16" fmla="*/ 138063790 w 1068"/>
              <a:gd name="T17" fmla="*/ 132270638 h 1085"/>
              <a:gd name="T18" fmla="*/ 56674805 w 1068"/>
              <a:gd name="T19" fmla="*/ 101178729 h 1085"/>
              <a:gd name="T20" fmla="*/ 12422018 w 1068"/>
              <a:gd name="T21" fmla="*/ 56872678 h 1085"/>
              <a:gd name="T22" fmla="*/ 56674805 w 1068"/>
              <a:gd name="T23" fmla="*/ 12695842 h 1085"/>
              <a:gd name="T24" fmla="*/ 100927593 w 1068"/>
              <a:gd name="T25" fmla="*/ 56872678 h 1085"/>
              <a:gd name="T26" fmla="*/ 56674805 w 1068"/>
              <a:gd name="T27" fmla="*/ 101178729 h 1085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068" h="1085">
                <a:moveTo>
                  <a:pt x="1067" y="1021"/>
                </a:moveTo>
                <a:lnTo>
                  <a:pt x="784" y="707"/>
                </a:lnTo>
                <a:cubicBezTo>
                  <a:pt x="842" y="634"/>
                  <a:pt x="877" y="539"/>
                  <a:pt x="877" y="437"/>
                </a:cubicBezTo>
                <a:cubicBezTo>
                  <a:pt x="877" y="195"/>
                  <a:pt x="680" y="0"/>
                  <a:pt x="438" y="0"/>
                </a:cubicBezTo>
                <a:cubicBezTo>
                  <a:pt x="197" y="0"/>
                  <a:pt x="0" y="195"/>
                  <a:pt x="0" y="437"/>
                </a:cubicBezTo>
                <a:cubicBezTo>
                  <a:pt x="0" y="679"/>
                  <a:pt x="197" y="875"/>
                  <a:pt x="438" y="875"/>
                </a:cubicBezTo>
                <a:cubicBezTo>
                  <a:pt x="545" y="875"/>
                  <a:pt x="641" y="838"/>
                  <a:pt x="717" y="775"/>
                </a:cubicBezTo>
                <a:lnTo>
                  <a:pt x="995" y="1084"/>
                </a:lnTo>
                <a:lnTo>
                  <a:pt x="1067" y="1021"/>
                </a:lnTo>
                <a:close/>
                <a:moveTo>
                  <a:pt x="438" y="781"/>
                </a:moveTo>
                <a:cubicBezTo>
                  <a:pt x="250" y="781"/>
                  <a:pt x="96" y="627"/>
                  <a:pt x="96" y="439"/>
                </a:cubicBezTo>
                <a:cubicBezTo>
                  <a:pt x="96" y="251"/>
                  <a:pt x="250" y="98"/>
                  <a:pt x="438" y="98"/>
                </a:cubicBezTo>
                <a:cubicBezTo>
                  <a:pt x="627" y="98"/>
                  <a:pt x="780" y="251"/>
                  <a:pt x="780" y="439"/>
                </a:cubicBezTo>
                <a:cubicBezTo>
                  <a:pt x="780" y="627"/>
                  <a:pt x="627" y="781"/>
                  <a:pt x="438" y="781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862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"/>
            <a:ext cx="12192000" cy="9630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3670" y="129284"/>
            <a:ext cx="10818779" cy="675735"/>
          </a:xfrm>
        </p:spPr>
        <p:txBody>
          <a:bodyPr>
            <a:no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889492"/>
            <a:ext cx="12192000" cy="0"/>
          </a:xfrm>
          <a:prstGeom prst="line">
            <a:avLst/>
          </a:prstGeom>
          <a:ln w="889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597274" y="1084263"/>
            <a:ext cx="7756525" cy="317500"/>
          </a:xfrm>
          <a:noFill/>
        </p:spPr>
        <p:txBody>
          <a:bodyPr>
            <a:noAutofit/>
          </a:bodyPr>
          <a:lstStyle>
            <a:lvl1pPr marL="0" indent="0" algn="l">
              <a:buFontTx/>
              <a:buNone/>
              <a:defRPr sz="24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597275" y="2197100"/>
            <a:ext cx="7756525" cy="2169207"/>
          </a:xfrm>
          <a:noFill/>
        </p:spPr>
        <p:txBody>
          <a:bodyPr>
            <a:normAutofit/>
          </a:bodyPr>
          <a:lstStyle>
            <a:lvl1pPr marL="0" indent="0" algn="l">
              <a:buFontTx/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1" y="5292762"/>
            <a:ext cx="2431228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2431229" y="5292762"/>
            <a:ext cx="2440192" cy="1565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4871421" y="5292762"/>
            <a:ext cx="2440193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7311615" y="5292762"/>
            <a:ext cx="2440192" cy="15652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9751808" y="5292762"/>
            <a:ext cx="2440192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0" y="4849812"/>
            <a:ext cx="2431228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 userDrawn="1"/>
        </p:nvSpPr>
        <p:spPr>
          <a:xfrm>
            <a:off x="2431228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 userDrawn="1"/>
        </p:nvSpPr>
        <p:spPr>
          <a:xfrm>
            <a:off x="4871420" y="4849812"/>
            <a:ext cx="2440193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 userDrawn="1"/>
        </p:nvSpPr>
        <p:spPr>
          <a:xfrm>
            <a:off x="7311614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 userDrawn="1"/>
        </p:nvSpPr>
        <p:spPr>
          <a:xfrm>
            <a:off x="9751807" y="4849812"/>
            <a:ext cx="2440192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3"/>
          </p:nvPr>
        </p:nvSpPr>
        <p:spPr>
          <a:xfrm>
            <a:off x="114300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6"/>
          <p:cNvSpPr>
            <a:spLocks noGrp="1"/>
          </p:cNvSpPr>
          <p:nvPr>
            <p:ph type="body" sz="quarter" idx="14"/>
          </p:nvPr>
        </p:nvSpPr>
        <p:spPr>
          <a:xfrm>
            <a:off x="2556164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26"/>
          <p:cNvSpPr>
            <a:spLocks noGrp="1"/>
          </p:cNvSpPr>
          <p:nvPr>
            <p:ph type="body" sz="quarter" idx="15"/>
          </p:nvPr>
        </p:nvSpPr>
        <p:spPr>
          <a:xfrm>
            <a:off x="4998028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7429501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9860973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26"/>
          <p:cNvSpPr>
            <a:spLocks noGrp="1"/>
          </p:cNvSpPr>
          <p:nvPr>
            <p:ph type="body" sz="quarter" idx="18"/>
          </p:nvPr>
        </p:nvSpPr>
        <p:spPr>
          <a:xfrm>
            <a:off x="114300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ext Placeholder 26"/>
          <p:cNvSpPr>
            <a:spLocks noGrp="1"/>
          </p:cNvSpPr>
          <p:nvPr>
            <p:ph type="body" sz="quarter" idx="19"/>
          </p:nvPr>
        </p:nvSpPr>
        <p:spPr>
          <a:xfrm>
            <a:off x="2556164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26"/>
          <p:cNvSpPr>
            <a:spLocks noGrp="1"/>
          </p:cNvSpPr>
          <p:nvPr>
            <p:ph type="body" sz="quarter" idx="20"/>
          </p:nvPr>
        </p:nvSpPr>
        <p:spPr>
          <a:xfrm>
            <a:off x="4998028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26"/>
          <p:cNvSpPr>
            <a:spLocks noGrp="1"/>
          </p:cNvSpPr>
          <p:nvPr>
            <p:ph type="body" sz="quarter" idx="21"/>
          </p:nvPr>
        </p:nvSpPr>
        <p:spPr>
          <a:xfrm>
            <a:off x="7429501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26"/>
          <p:cNvSpPr>
            <a:spLocks noGrp="1"/>
          </p:cNvSpPr>
          <p:nvPr>
            <p:ph type="body" sz="quarter" idx="22"/>
          </p:nvPr>
        </p:nvSpPr>
        <p:spPr>
          <a:xfrm>
            <a:off x="9860973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7" name="Group 36"/>
          <p:cNvGrpSpPr/>
          <p:nvPr userDrawn="1"/>
        </p:nvGrpSpPr>
        <p:grpSpPr>
          <a:xfrm>
            <a:off x="859015" y="5523235"/>
            <a:ext cx="702908" cy="702908"/>
            <a:chOff x="6991350" y="3275013"/>
            <a:chExt cx="560388" cy="560387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38" name="Freeform 17"/>
            <p:cNvSpPr>
              <a:spLocks noChangeArrowheads="1"/>
            </p:cNvSpPr>
            <p:nvPr/>
          </p:nvSpPr>
          <p:spPr bwMode="auto">
            <a:xfrm>
              <a:off x="6991350" y="3275013"/>
              <a:ext cx="560388" cy="560387"/>
            </a:xfrm>
            <a:custGeom>
              <a:avLst/>
              <a:gdLst>
                <a:gd name="T0" fmla="*/ 201562602 w 1557"/>
                <a:gd name="T1" fmla="*/ 91454295 h 1557"/>
                <a:gd name="T2" fmla="*/ 182520567 w 1557"/>
                <a:gd name="T3" fmla="*/ 77075347 h 1557"/>
                <a:gd name="T4" fmla="*/ 190422146 w 1557"/>
                <a:gd name="T5" fmla="*/ 53629072 h 1557"/>
                <a:gd name="T6" fmla="*/ 167105398 w 1557"/>
                <a:gd name="T7" fmla="*/ 47540757 h 1557"/>
                <a:gd name="T8" fmla="*/ 165550924 w 1557"/>
                <a:gd name="T9" fmla="*/ 23057928 h 1557"/>
                <a:gd name="T10" fmla="*/ 141845108 w 1557"/>
                <a:gd name="T11" fmla="*/ 26296439 h 1557"/>
                <a:gd name="T12" fmla="*/ 130704652 w 1557"/>
                <a:gd name="T13" fmla="*/ 4015567 h 1557"/>
                <a:gd name="T14" fmla="*/ 110108144 w 1557"/>
                <a:gd name="T15" fmla="*/ 16192197 h 1557"/>
                <a:gd name="T16" fmla="*/ 91454458 w 1557"/>
                <a:gd name="T17" fmla="*/ 0 h 1557"/>
                <a:gd name="T18" fmla="*/ 77205054 w 1557"/>
                <a:gd name="T19" fmla="*/ 19042001 h 1557"/>
                <a:gd name="T20" fmla="*/ 53499598 w 1557"/>
                <a:gd name="T21" fmla="*/ 11140436 h 1557"/>
                <a:gd name="T22" fmla="*/ 47411272 w 1557"/>
                <a:gd name="T23" fmla="*/ 34457142 h 1557"/>
                <a:gd name="T24" fmla="*/ 23057969 w 1557"/>
                <a:gd name="T25" fmla="*/ 36141182 h 1557"/>
                <a:gd name="T26" fmla="*/ 26166916 w 1557"/>
                <a:gd name="T27" fmla="*/ 59717387 h 1557"/>
                <a:gd name="T28" fmla="*/ 3886005 w 1557"/>
                <a:gd name="T29" fmla="*/ 70857463 h 1557"/>
                <a:gd name="T30" fmla="*/ 16192226 w 1557"/>
                <a:gd name="T31" fmla="*/ 91454295 h 1557"/>
                <a:gd name="T32" fmla="*/ 0 w 1557"/>
                <a:gd name="T33" fmla="*/ 109978018 h 1557"/>
                <a:gd name="T34" fmla="*/ 19042395 w 1557"/>
                <a:gd name="T35" fmla="*/ 124356966 h 1557"/>
                <a:gd name="T36" fmla="*/ 11140456 w 1557"/>
                <a:gd name="T37" fmla="*/ 147932810 h 1557"/>
                <a:gd name="T38" fmla="*/ 34457204 w 1557"/>
                <a:gd name="T39" fmla="*/ 154021125 h 1557"/>
                <a:gd name="T40" fmla="*/ 36011677 w 1557"/>
                <a:gd name="T41" fmla="*/ 178374385 h 1557"/>
                <a:gd name="T42" fmla="*/ 59587924 w 1557"/>
                <a:gd name="T43" fmla="*/ 175265443 h 1557"/>
                <a:gd name="T44" fmla="*/ 70728380 w 1557"/>
                <a:gd name="T45" fmla="*/ 197546315 h 1557"/>
                <a:gd name="T46" fmla="*/ 91454458 w 1557"/>
                <a:gd name="T47" fmla="*/ 185369685 h 1557"/>
                <a:gd name="T48" fmla="*/ 110108144 w 1557"/>
                <a:gd name="T49" fmla="*/ 201561882 h 1557"/>
                <a:gd name="T50" fmla="*/ 124357547 w 1557"/>
                <a:gd name="T51" fmla="*/ 182390312 h 1557"/>
                <a:gd name="T52" fmla="*/ 147933434 w 1557"/>
                <a:gd name="T53" fmla="*/ 190421446 h 1557"/>
                <a:gd name="T54" fmla="*/ 154151329 w 1557"/>
                <a:gd name="T55" fmla="*/ 166975171 h 1557"/>
                <a:gd name="T56" fmla="*/ 178504633 w 1557"/>
                <a:gd name="T57" fmla="*/ 165420700 h 1557"/>
                <a:gd name="T58" fmla="*/ 175266116 w 1557"/>
                <a:gd name="T59" fmla="*/ 141844495 h 1557"/>
                <a:gd name="T60" fmla="*/ 197676597 w 1557"/>
                <a:gd name="T61" fmla="*/ 130704419 h 1557"/>
                <a:gd name="T62" fmla="*/ 185370376 w 1557"/>
                <a:gd name="T63" fmla="*/ 109978018 h 1557"/>
                <a:gd name="T64" fmla="*/ 101040440 w 1557"/>
                <a:gd name="T65" fmla="*/ 170472821 h 1557"/>
                <a:gd name="T66" fmla="*/ 101040440 w 1557"/>
                <a:gd name="T67" fmla="*/ 31089061 h 1557"/>
                <a:gd name="T68" fmla="*/ 101040440 w 1557"/>
                <a:gd name="T69" fmla="*/ 170472821 h 155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557" h="1557">
                  <a:moveTo>
                    <a:pt x="1556" y="849"/>
                  </a:moveTo>
                  <a:lnTo>
                    <a:pt x="1556" y="706"/>
                  </a:lnTo>
                  <a:lnTo>
                    <a:pt x="1431" y="706"/>
                  </a:lnTo>
                  <a:cubicBezTo>
                    <a:pt x="1427" y="667"/>
                    <a:pt x="1419" y="630"/>
                    <a:pt x="1409" y="595"/>
                  </a:cubicBezTo>
                  <a:lnTo>
                    <a:pt x="1526" y="547"/>
                  </a:lnTo>
                  <a:lnTo>
                    <a:pt x="1470" y="414"/>
                  </a:lnTo>
                  <a:lnTo>
                    <a:pt x="1353" y="461"/>
                  </a:lnTo>
                  <a:cubicBezTo>
                    <a:pt x="1335" y="428"/>
                    <a:pt x="1315" y="395"/>
                    <a:pt x="1290" y="367"/>
                  </a:cubicBezTo>
                  <a:lnTo>
                    <a:pt x="1378" y="279"/>
                  </a:lnTo>
                  <a:lnTo>
                    <a:pt x="1278" y="178"/>
                  </a:lnTo>
                  <a:lnTo>
                    <a:pt x="1190" y="266"/>
                  </a:lnTo>
                  <a:cubicBezTo>
                    <a:pt x="1161" y="242"/>
                    <a:pt x="1128" y="221"/>
                    <a:pt x="1095" y="203"/>
                  </a:cubicBezTo>
                  <a:lnTo>
                    <a:pt x="1142" y="86"/>
                  </a:lnTo>
                  <a:lnTo>
                    <a:pt x="1009" y="31"/>
                  </a:lnTo>
                  <a:lnTo>
                    <a:pt x="960" y="147"/>
                  </a:lnTo>
                  <a:cubicBezTo>
                    <a:pt x="923" y="137"/>
                    <a:pt x="886" y="129"/>
                    <a:pt x="850" y="125"/>
                  </a:cubicBezTo>
                  <a:lnTo>
                    <a:pt x="850" y="0"/>
                  </a:lnTo>
                  <a:lnTo>
                    <a:pt x="706" y="0"/>
                  </a:lnTo>
                  <a:lnTo>
                    <a:pt x="706" y="125"/>
                  </a:lnTo>
                  <a:cubicBezTo>
                    <a:pt x="667" y="129"/>
                    <a:pt x="630" y="137"/>
                    <a:pt x="596" y="147"/>
                  </a:cubicBezTo>
                  <a:lnTo>
                    <a:pt x="546" y="31"/>
                  </a:lnTo>
                  <a:lnTo>
                    <a:pt x="413" y="86"/>
                  </a:lnTo>
                  <a:lnTo>
                    <a:pt x="460" y="203"/>
                  </a:lnTo>
                  <a:cubicBezTo>
                    <a:pt x="428" y="221"/>
                    <a:pt x="395" y="242"/>
                    <a:pt x="366" y="266"/>
                  </a:cubicBezTo>
                  <a:lnTo>
                    <a:pt x="278" y="178"/>
                  </a:lnTo>
                  <a:lnTo>
                    <a:pt x="178" y="279"/>
                  </a:lnTo>
                  <a:lnTo>
                    <a:pt x="266" y="367"/>
                  </a:lnTo>
                  <a:cubicBezTo>
                    <a:pt x="241" y="395"/>
                    <a:pt x="221" y="428"/>
                    <a:pt x="202" y="461"/>
                  </a:cubicBezTo>
                  <a:lnTo>
                    <a:pt x="86" y="414"/>
                  </a:lnTo>
                  <a:lnTo>
                    <a:pt x="30" y="547"/>
                  </a:lnTo>
                  <a:lnTo>
                    <a:pt x="147" y="595"/>
                  </a:lnTo>
                  <a:cubicBezTo>
                    <a:pt x="137" y="632"/>
                    <a:pt x="129" y="669"/>
                    <a:pt x="125" y="706"/>
                  </a:cubicBezTo>
                  <a:lnTo>
                    <a:pt x="0" y="706"/>
                  </a:lnTo>
                  <a:lnTo>
                    <a:pt x="0" y="849"/>
                  </a:lnTo>
                  <a:lnTo>
                    <a:pt x="125" y="849"/>
                  </a:lnTo>
                  <a:cubicBezTo>
                    <a:pt x="129" y="888"/>
                    <a:pt x="137" y="925"/>
                    <a:pt x="147" y="960"/>
                  </a:cubicBezTo>
                  <a:lnTo>
                    <a:pt x="30" y="1009"/>
                  </a:lnTo>
                  <a:lnTo>
                    <a:pt x="86" y="1142"/>
                  </a:lnTo>
                  <a:lnTo>
                    <a:pt x="202" y="1095"/>
                  </a:lnTo>
                  <a:cubicBezTo>
                    <a:pt x="221" y="1127"/>
                    <a:pt x="241" y="1160"/>
                    <a:pt x="266" y="1189"/>
                  </a:cubicBezTo>
                  <a:lnTo>
                    <a:pt x="178" y="1277"/>
                  </a:lnTo>
                  <a:lnTo>
                    <a:pt x="278" y="1377"/>
                  </a:lnTo>
                  <a:lnTo>
                    <a:pt x="366" y="1289"/>
                  </a:lnTo>
                  <a:cubicBezTo>
                    <a:pt x="395" y="1314"/>
                    <a:pt x="428" y="1334"/>
                    <a:pt x="460" y="1353"/>
                  </a:cubicBezTo>
                  <a:lnTo>
                    <a:pt x="413" y="1470"/>
                  </a:lnTo>
                  <a:lnTo>
                    <a:pt x="546" y="1525"/>
                  </a:lnTo>
                  <a:lnTo>
                    <a:pt x="596" y="1408"/>
                  </a:lnTo>
                  <a:cubicBezTo>
                    <a:pt x="632" y="1418"/>
                    <a:pt x="669" y="1426"/>
                    <a:pt x="706" y="1431"/>
                  </a:cubicBezTo>
                  <a:lnTo>
                    <a:pt x="706" y="1556"/>
                  </a:lnTo>
                  <a:lnTo>
                    <a:pt x="850" y="1556"/>
                  </a:lnTo>
                  <a:lnTo>
                    <a:pt x="850" y="1431"/>
                  </a:lnTo>
                  <a:cubicBezTo>
                    <a:pt x="889" y="1426"/>
                    <a:pt x="925" y="1418"/>
                    <a:pt x="960" y="1408"/>
                  </a:cubicBezTo>
                  <a:lnTo>
                    <a:pt x="1009" y="1525"/>
                  </a:lnTo>
                  <a:lnTo>
                    <a:pt x="1142" y="1470"/>
                  </a:lnTo>
                  <a:lnTo>
                    <a:pt x="1095" y="1353"/>
                  </a:lnTo>
                  <a:cubicBezTo>
                    <a:pt x="1128" y="1334"/>
                    <a:pt x="1161" y="1314"/>
                    <a:pt x="1190" y="1289"/>
                  </a:cubicBezTo>
                  <a:lnTo>
                    <a:pt x="1278" y="1377"/>
                  </a:lnTo>
                  <a:lnTo>
                    <a:pt x="1378" y="1277"/>
                  </a:lnTo>
                  <a:lnTo>
                    <a:pt x="1290" y="1189"/>
                  </a:lnTo>
                  <a:cubicBezTo>
                    <a:pt x="1315" y="1160"/>
                    <a:pt x="1335" y="1127"/>
                    <a:pt x="1353" y="1095"/>
                  </a:cubicBezTo>
                  <a:lnTo>
                    <a:pt x="1470" y="1142"/>
                  </a:lnTo>
                  <a:lnTo>
                    <a:pt x="1526" y="1009"/>
                  </a:lnTo>
                  <a:lnTo>
                    <a:pt x="1409" y="960"/>
                  </a:lnTo>
                  <a:cubicBezTo>
                    <a:pt x="1419" y="923"/>
                    <a:pt x="1427" y="886"/>
                    <a:pt x="1431" y="849"/>
                  </a:cubicBezTo>
                  <a:lnTo>
                    <a:pt x="1556" y="849"/>
                  </a:lnTo>
                  <a:close/>
                  <a:moveTo>
                    <a:pt x="780" y="1316"/>
                  </a:moveTo>
                  <a:cubicBezTo>
                    <a:pt x="483" y="1316"/>
                    <a:pt x="241" y="1074"/>
                    <a:pt x="241" y="777"/>
                  </a:cubicBezTo>
                  <a:cubicBezTo>
                    <a:pt x="241" y="481"/>
                    <a:pt x="483" y="240"/>
                    <a:pt x="780" y="240"/>
                  </a:cubicBezTo>
                  <a:cubicBezTo>
                    <a:pt x="1077" y="240"/>
                    <a:pt x="1319" y="481"/>
                    <a:pt x="1319" y="777"/>
                  </a:cubicBezTo>
                  <a:cubicBezTo>
                    <a:pt x="1319" y="1074"/>
                    <a:pt x="1077" y="1316"/>
                    <a:pt x="780" y="1316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" name="Freeform 18"/>
            <p:cNvSpPr>
              <a:spLocks noChangeArrowheads="1"/>
            </p:cNvSpPr>
            <p:nvPr/>
          </p:nvSpPr>
          <p:spPr bwMode="auto">
            <a:xfrm>
              <a:off x="7124700" y="3408363"/>
              <a:ext cx="295275" cy="295275"/>
            </a:xfrm>
            <a:custGeom>
              <a:avLst/>
              <a:gdLst>
                <a:gd name="T0" fmla="*/ 53033692 w 821"/>
                <a:gd name="T1" fmla="*/ 0 h 819"/>
                <a:gd name="T2" fmla="*/ 0 w 821"/>
                <a:gd name="T3" fmla="*/ 53033048 h 819"/>
                <a:gd name="T4" fmla="*/ 53033692 w 821"/>
                <a:gd name="T5" fmla="*/ 106325679 h 819"/>
                <a:gd name="T6" fmla="*/ 106067024 w 821"/>
                <a:gd name="T7" fmla="*/ 53033048 h 819"/>
                <a:gd name="T8" fmla="*/ 53033692 w 821"/>
                <a:gd name="T9" fmla="*/ 0 h 819"/>
                <a:gd name="T10" fmla="*/ 53033692 w 821"/>
                <a:gd name="T11" fmla="*/ 90077983 h 819"/>
                <a:gd name="T12" fmla="*/ 16168914 w 821"/>
                <a:gd name="T13" fmla="*/ 53033048 h 819"/>
                <a:gd name="T14" fmla="*/ 53033692 w 821"/>
                <a:gd name="T15" fmla="*/ 16247696 h 819"/>
                <a:gd name="T16" fmla="*/ 89898470 w 821"/>
                <a:gd name="T17" fmla="*/ 53033048 h 819"/>
                <a:gd name="T18" fmla="*/ 53033692 w 821"/>
                <a:gd name="T19" fmla="*/ 90077983 h 8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21" h="819">
                  <a:moveTo>
                    <a:pt x="410" y="0"/>
                  </a:moveTo>
                  <a:cubicBezTo>
                    <a:pt x="185" y="0"/>
                    <a:pt x="0" y="183"/>
                    <a:pt x="0" y="408"/>
                  </a:cubicBezTo>
                  <a:cubicBezTo>
                    <a:pt x="0" y="634"/>
                    <a:pt x="185" y="818"/>
                    <a:pt x="410" y="818"/>
                  </a:cubicBezTo>
                  <a:cubicBezTo>
                    <a:pt x="635" y="818"/>
                    <a:pt x="820" y="634"/>
                    <a:pt x="820" y="408"/>
                  </a:cubicBezTo>
                  <a:cubicBezTo>
                    <a:pt x="820" y="183"/>
                    <a:pt x="635" y="0"/>
                    <a:pt x="410" y="0"/>
                  </a:cubicBezTo>
                  <a:close/>
                  <a:moveTo>
                    <a:pt x="410" y="693"/>
                  </a:moveTo>
                  <a:cubicBezTo>
                    <a:pt x="252" y="693"/>
                    <a:pt x="125" y="566"/>
                    <a:pt x="125" y="408"/>
                  </a:cubicBezTo>
                  <a:cubicBezTo>
                    <a:pt x="125" y="251"/>
                    <a:pt x="252" y="125"/>
                    <a:pt x="410" y="125"/>
                  </a:cubicBezTo>
                  <a:cubicBezTo>
                    <a:pt x="568" y="125"/>
                    <a:pt x="695" y="251"/>
                    <a:pt x="695" y="408"/>
                  </a:cubicBezTo>
                  <a:cubicBezTo>
                    <a:pt x="695" y="564"/>
                    <a:pt x="566" y="693"/>
                    <a:pt x="410" y="693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40" name="Freeform 19"/>
          <p:cNvSpPr>
            <a:spLocks noChangeArrowheads="1"/>
          </p:cNvSpPr>
          <p:nvPr userDrawn="1"/>
        </p:nvSpPr>
        <p:spPr bwMode="auto">
          <a:xfrm>
            <a:off x="3300533" y="5529983"/>
            <a:ext cx="701582" cy="670360"/>
          </a:xfrm>
          <a:custGeom>
            <a:avLst/>
            <a:gdLst>
              <a:gd name="T0" fmla="*/ 217915650 w 1691"/>
              <a:gd name="T1" fmla="*/ 79529845 h 1610"/>
              <a:gd name="T2" fmla="*/ 134617743 w 1691"/>
              <a:gd name="T3" fmla="*/ 79529845 h 1610"/>
              <a:gd name="T4" fmla="*/ 109344775 w 1691"/>
              <a:gd name="T5" fmla="*/ 0 h 1610"/>
              <a:gd name="T6" fmla="*/ 83169163 w 1691"/>
              <a:gd name="T7" fmla="*/ 79141154 h 1610"/>
              <a:gd name="T8" fmla="*/ 0 w 1691"/>
              <a:gd name="T9" fmla="*/ 78882026 h 1610"/>
              <a:gd name="T10" fmla="*/ 773542 w 1691"/>
              <a:gd name="T11" fmla="*/ 79529845 h 1610"/>
              <a:gd name="T12" fmla="*/ 0 w 1691"/>
              <a:gd name="T13" fmla="*/ 79529845 h 1610"/>
              <a:gd name="T14" fmla="*/ 67308872 w 1691"/>
              <a:gd name="T15" fmla="*/ 128491276 h 1610"/>
              <a:gd name="T16" fmla="*/ 41778056 w 1691"/>
              <a:gd name="T17" fmla="*/ 208150325 h 1610"/>
              <a:gd name="T18" fmla="*/ 109086928 w 1691"/>
              <a:gd name="T19" fmla="*/ 159059690 h 1610"/>
              <a:gd name="T20" fmla="*/ 175880105 w 1691"/>
              <a:gd name="T21" fmla="*/ 208409453 h 1610"/>
              <a:gd name="T22" fmla="*/ 150478034 w 1691"/>
              <a:gd name="T23" fmla="*/ 128750044 h 1610"/>
              <a:gd name="T24" fmla="*/ 217915650 w 1691"/>
              <a:gd name="T25" fmla="*/ 79529845 h 1610"/>
              <a:gd name="T26" fmla="*/ 153185609 w 1691"/>
              <a:gd name="T27" fmla="*/ 177064016 h 1610"/>
              <a:gd name="T28" fmla="*/ 108829081 w 1691"/>
              <a:gd name="T29" fmla="*/ 144422942 h 1610"/>
              <a:gd name="T30" fmla="*/ 64214347 w 1691"/>
              <a:gd name="T31" fmla="*/ 177064016 h 1610"/>
              <a:gd name="T32" fmla="*/ 81363874 w 1691"/>
              <a:gd name="T33" fmla="*/ 124346315 h 1610"/>
              <a:gd name="T34" fmla="*/ 36749140 w 1691"/>
              <a:gd name="T35" fmla="*/ 91705241 h 1610"/>
              <a:gd name="T36" fmla="*/ 37264834 w 1691"/>
              <a:gd name="T37" fmla="*/ 91705241 h 1610"/>
              <a:gd name="T38" fmla="*/ 36491293 w 1691"/>
              <a:gd name="T39" fmla="*/ 91187346 h 1610"/>
              <a:gd name="T40" fmla="*/ 91679195 w 1691"/>
              <a:gd name="T41" fmla="*/ 91446473 h 1610"/>
              <a:gd name="T42" fmla="*/ 109086928 w 1691"/>
              <a:gd name="T43" fmla="*/ 38728772 h 1610"/>
              <a:gd name="T44" fmla="*/ 125978608 w 1691"/>
              <a:gd name="T45" fmla="*/ 91705241 h 1610"/>
              <a:gd name="T46" fmla="*/ 181424716 w 1691"/>
              <a:gd name="T47" fmla="*/ 91705241 h 1610"/>
              <a:gd name="T48" fmla="*/ 136552135 w 1691"/>
              <a:gd name="T49" fmla="*/ 124605443 h 1610"/>
              <a:gd name="T50" fmla="*/ 153185609 w 1691"/>
              <a:gd name="T51" fmla="*/ 177064016 h 161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691" h="1610">
                <a:moveTo>
                  <a:pt x="1690" y="614"/>
                </a:moveTo>
                <a:lnTo>
                  <a:pt x="1044" y="614"/>
                </a:lnTo>
                <a:lnTo>
                  <a:pt x="848" y="0"/>
                </a:lnTo>
                <a:lnTo>
                  <a:pt x="645" y="611"/>
                </a:lnTo>
                <a:lnTo>
                  <a:pt x="0" y="609"/>
                </a:lnTo>
                <a:lnTo>
                  <a:pt x="6" y="614"/>
                </a:lnTo>
                <a:lnTo>
                  <a:pt x="0" y="614"/>
                </a:lnTo>
                <a:lnTo>
                  <a:pt x="522" y="992"/>
                </a:lnTo>
                <a:lnTo>
                  <a:pt x="324" y="1607"/>
                </a:lnTo>
                <a:lnTo>
                  <a:pt x="846" y="1228"/>
                </a:lnTo>
                <a:lnTo>
                  <a:pt x="1364" y="1609"/>
                </a:lnTo>
                <a:lnTo>
                  <a:pt x="1167" y="994"/>
                </a:lnTo>
                <a:lnTo>
                  <a:pt x="1690" y="614"/>
                </a:lnTo>
                <a:close/>
                <a:moveTo>
                  <a:pt x="1188" y="1367"/>
                </a:moveTo>
                <a:lnTo>
                  <a:pt x="844" y="1115"/>
                </a:lnTo>
                <a:lnTo>
                  <a:pt x="498" y="1367"/>
                </a:lnTo>
                <a:lnTo>
                  <a:pt x="631" y="960"/>
                </a:lnTo>
                <a:lnTo>
                  <a:pt x="285" y="708"/>
                </a:lnTo>
                <a:lnTo>
                  <a:pt x="289" y="708"/>
                </a:lnTo>
                <a:lnTo>
                  <a:pt x="283" y="704"/>
                </a:lnTo>
                <a:lnTo>
                  <a:pt x="711" y="706"/>
                </a:lnTo>
                <a:lnTo>
                  <a:pt x="846" y="299"/>
                </a:lnTo>
                <a:lnTo>
                  <a:pt x="977" y="708"/>
                </a:lnTo>
                <a:lnTo>
                  <a:pt x="1407" y="708"/>
                </a:lnTo>
                <a:lnTo>
                  <a:pt x="1059" y="962"/>
                </a:lnTo>
                <a:lnTo>
                  <a:pt x="1188" y="1367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41" name="Group 40"/>
          <p:cNvGrpSpPr/>
          <p:nvPr userDrawn="1"/>
        </p:nvGrpSpPr>
        <p:grpSpPr>
          <a:xfrm>
            <a:off x="5863060" y="5554230"/>
            <a:ext cx="457200" cy="646113"/>
            <a:chOff x="3244850" y="4375150"/>
            <a:chExt cx="457200" cy="646113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42" name="Freeform 25"/>
            <p:cNvSpPr>
              <a:spLocks noChangeArrowheads="1"/>
            </p:cNvSpPr>
            <p:nvPr/>
          </p:nvSpPr>
          <p:spPr bwMode="auto">
            <a:xfrm>
              <a:off x="3244850" y="4375150"/>
              <a:ext cx="457200" cy="646113"/>
            </a:xfrm>
            <a:custGeom>
              <a:avLst/>
              <a:gdLst>
                <a:gd name="T0" fmla="*/ 0 w 1271"/>
                <a:gd name="T1" fmla="*/ 232699056 h 1793"/>
                <a:gd name="T2" fmla="*/ 0 w 1271"/>
                <a:gd name="T3" fmla="*/ 88820178 h 1793"/>
                <a:gd name="T4" fmla="*/ 20832636 w 1271"/>
                <a:gd name="T5" fmla="*/ 88820178 h 1793"/>
                <a:gd name="T6" fmla="*/ 20832636 w 1271"/>
                <a:gd name="T7" fmla="*/ 61680909 h 1793"/>
                <a:gd name="T8" fmla="*/ 82425498 w 1271"/>
                <a:gd name="T9" fmla="*/ 0 h 1793"/>
                <a:gd name="T10" fmla="*/ 143888502 w 1271"/>
                <a:gd name="T11" fmla="*/ 61680909 h 1793"/>
                <a:gd name="T12" fmla="*/ 143888502 w 1271"/>
                <a:gd name="T13" fmla="*/ 70770454 h 1793"/>
                <a:gd name="T14" fmla="*/ 129266735 w 1271"/>
                <a:gd name="T15" fmla="*/ 70770454 h 1793"/>
                <a:gd name="T16" fmla="*/ 129266735 w 1271"/>
                <a:gd name="T17" fmla="*/ 61680909 h 1793"/>
                <a:gd name="T18" fmla="*/ 82425498 w 1271"/>
                <a:gd name="T19" fmla="*/ 14543849 h 1793"/>
                <a:gd name="T20" fmla="*/ 35454403 w 1271"/>
                <a:gd name="T21" fmla="*/ 61680909 h 1793"/>
                <a:gd name="T22" fmla="*/ 35454403 w 1271"/>
                <a:gd name="T23" fmla="*/ 88820178 h 1793"/>
                <a:gd name="T24" fmla="*/ 164333004 w 1271"/>
                <a:gd name="T25" fmla="*/ 88820178 h 1793"/>
                <a:gd name="T26" fmla="*/ 164333004 w 1271"/>
                <a:gd name="T27" fmla="*/ 232699056 h 1793"/>
                <a:gd name="T28" fmla="*/ 0 w 1271"/>
                <a:gd name="T29" fmla="*/ 232699056 h 1793"/>
                <a:gd name="T30" fmla="*/ 149970233 w 1271"/>
                <a:gd name="T31" fmla="*/ 103364026 h 1793"/>
                <a:gd name="T32" fmla="*/ 14492269 w 1271"/>
                <a:gd name="T33" fmla="*/ 103364026 h 1793"/>
                <a:gd name="T34" fmla="*/ 14492269 w 1271"/>
                <a:gd name="T35" fmla="*/ 218025481 h 1793"/>
                <a:gd name="T36" fmla="*/ 149970233 w 1271"/>
                <a:gd name="T37" fmla="*/ 218025481 h 1793"/>
                <a:gd name="T38" fmla="*/ 149970233 w 1271"/>
                <a:gd name="T39" fmla="*/ 103364026 h 179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271" h="1793">
                  <a:moveTo>
                    <a:pt x="0" y="1792"/>
                  </a:moveTo>
                  <a:lnTo>
                    <a:pt x="0" y="684"/>
                  </a:lnTo>
                  <a:lnTo>
                    <a:pt x="161" y="684"/>
                  </a:lnTo>
                  <a:lnTo>
                    <a:pt x="161" y="475"/>
                  </a:lnTo>
                  <a:cubicBezTo>
                    <a:pt x="161" y="213"/>
                    <a:pt x="374" y="0"/>
                    <a:pt x="637" y="0"/>
                  </a:cubicBezTo>
                  <a:cubicBezTo>
                    <a:pt x="899" y="0"/>
                    <a:pt x="1112" y="213"/>
                    <a:pt x="1112" y="475"/>
                  </a:cubicBezTo>
                  <a:lnTo>
                    <a:pt x="1112" y="545"/>
                  </a:lnTo>
                  <a:lnTo>
                    <a:pt x="999" y="545"/>
                  </a:lnTo>
                  <a:lnTo>
                    <a:pt x="999" y="475"/>
                  </a:lnTo>
                  <a:cubicBezTo>
                    <a:pt x="999" y="274"/>
                    <a:pt x="837" y="112"/>
                    <a:pt x="637" y="112"/>
                  </a:cubicBezTo>
                  <a:cubicBezTo>
                    <a:pt x="436" y="112"/>
                    <a:pt x="274" y="274"/>
                    <a:pt x="274" y="475"/>
                  </a:cubicBezTo>
                  <a:lnTo>
                    <a:pt x="274" y="684"/>
                  </a:lnTo>
                  <a:lnTo>
                    <a:pt x="1270" y="684"/>
                  </a:lnTo>
                  <a:lnTo>
                    <a:pt x="1270" y="1792"/>
                  </a:lnTo>
                  <a:lnTo>
                    <a:pt x="0" y="1792"/>
                  </a:lnTo>
                  <a:close/>
                  <a:moveTo>
                    <a:pt x="1159" y="796"/>
                  </a:moveTo>
                  <a:lnTo>
                    <a:pt x="112" y="796"/>
                  </a:lnTo>
                  <a:lnTo>
                    <a:pt x="112" y="1679"/>
                  </a:lnTo>
                  <a:lnTo>
                    <a:pt x="1159" y="1679"/>
                  </a:lnTo>
                  <a:lnTo>
                    <a:pt x="1159" y="79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3" name="Freeform 26"/>
            <p:cNvSpPr>
              <a:spLocks noChangeArrowheads="1"/>
            </p:cNvSpPr>
            <p:nvPr/>
          </p:nvSpPr>
          <p:spPr bwMode="auto">
            <a:xfrm>
              <a:off x="3432175" y="4724400"/>
              <a:ext cx="82550" cy="195263"/>
            </a:xfrm>
            <a:custGeom>
              <a:avLst/>
              <a:gdLst>
                <a:gd name="T0" fmla="*/ 7600343 w 230"/>
                <a:gd name="T1" fmla="*/ 70345932 h 541"/>
                <a:gd name="T2" fmla="*/ 7600343 w 230"/>
                <a:gd name="T3" fmla="*/ 28008149 h 541"/>
                <a:gd name="T4" fmla="*/ 0 w 230"/>
                <a:gd name="T5" fmla="*/ 14850816 h 541"/>
                <a:gd name="T6" fmla="*/ 14814136 w 230"/>
                <a:gd name="T7" fmla="*/ 0 h 541"/>
                <a:gd name="T8" fmla="*/ 29499422 w 230"/>
                <a:gd name="T9" fmla="*/ 14850816 h 541"/>
                <a:gd name="T10" fmla="*/ 21899079 w 230"/>
                <a:gd name="T11" fmla="*/ 28008149 h 541"/>
                <a:gd name="T12" fmla="*/ 21899079 w 230"/>
                <a:gd name="T13" fmla="*/ 70345932 h 541"/>
                <a:gd name="T14" fmla="*/ 7600343 w 230"/>
                <a:gd name="T15" fmla="*/ 70345932 h 5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0" h="541">
                  <a:moveTo>
                    <a:pt x="59" y="540"/>
                  </a:moveTo>
                  <a:lnTo>
                    <a:pt x="59" y="215"/>
                  </a:lnTo>
                  <a:cubicBezTo>
                    <a:pt x="22" y="194"/>
                    <a:pt x="0" y="155"/>
                    <a:pt x="0" y="114"/>
                  </a:cubicBezTo>
                  <a:cubicBezTo>
                    <a:pt x="0" y="51"/>
                    <a:pt x="51" y="0"/>
                    <a:pt x="115" y="0"/>
                  </a:cubicBezTo>
                  <a:cubicBezTo>
                    <a:pt x="178" y="0"/>
                    <a:pt x="229" y="51"/>
                    <a:pt x="229" y="114"/>
                  </a:cubicBezTo>
                  <a:cubicBezTo>
                    <a:pt x="229" y="155"/>
                    <a:pt x="207" y="194"/>
                    <a:pt x="170" y="215"/>
                  </a:cubicBezTo>
                  <a:lnTo>
                    <a:pt x="170" y="540"/>
                  </a:lnTo>
                  <a:lnTo>
                    <a:pt x="59" y="54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44" name="Freeform 24"/>
          <p:cNvSpPr>
            <a:spLocks noChangeArrowheads="1"/>
          </p:cNvSpPr>
          <p:nvPr userDrawn="1"/>
        </p:nvSpPr>
        <p:spPr bwMode="auto">
          <a:xfrm>
            <a:off x="8138680" y="5594494"/>
            <a:ext cx="773980" cy="560388"/>
          </a:xfrm>
          <a:custGeom>
            <a:avLst/>
            <a:gdLst>
              <a:gd name="T0" fmla="*/ 0 w 1488"/>
              <a:gd name="T1" fmla="*/ 139312803 h 1076"/>
              <a:gd name="T2" fmla="*/ 0 w 1488"/>
              <a:gd name="T3" fmla="*/ 0 h 1076"/>
              <a:gd name="T4" fmla="*/ 192216730 w 1488"/>
              <a:gd name="T5" fmla="*/ 0 h 1076"/>
              <a:gd name="T6" fmla="*/ 192216730 w 1488"/>
              <a:gd name="T7" fmla="*/ 139312803 h 1076"/>
              <a:gd name="T8" fmla="*/ 0 w 1488"/>
              <a:gd name="T9" fmla="*/ 139312803 h 1076"/>
              <a:gd name="T10" fmla="*/ 171534521 w 1488"/>
              <a:gd name="T11" fmla="*/ 127131078 h 1076"/>
              <a:gd name="T12" fmla="*/ 125128354 w 1488"/>
              <a:gd name="T13" fmla="*/ 82032522 h 1076"/>
              <a:gd name="T14" fmla="*/ 133918607 w 1488"/>
              <a:gd name="T15" fmla="*/ 73479503 h 1076"/>
              <a:gd name="T16" fmla="*/ 180195342 w 1488"/>
              <a:gd name="T17" fmla="*/ 118577699 h 1076"/>
              <a:gd name="T18" fmla="*/ 180195342 w 1488"/>
              <a:gd name="T19" fmla="*/ 17754382 h 1076"/>
              <a:gd name="T20" fmla="*/ 100051198 w 1488"/>
              <a:gd name="T21" fmla="*/ 79310992 h 1076"/>
              <a:gd name="T22" fmla="*/ 96302334 w 1488"/>
              <a:gd name="T23" fmla="*/ 80606959 h 1076"/>
              <a:gd name="T24" fmla="*/ 92682902 w 1488"/>
              <a:gd name="T25" fmla="*/ 79310992 h 1076"/>
              <a:gd name="T26" fmla="*/ 12150820 w 1488"/>
              <a:gd name="T27" fmla="*/ 18013575 h 1076"/>
              <a:gd name="T28" fmla="*/ 12150820 w 1488"/>
              <a:gd name="T29" fmla="*/ 118836892 h 1076"/>
              <a:gd name="T30" fmla="*/ 58427555 w 1488"/>
              <a:gd name="T31" fmla="*/ 73738696 h 1076"/>
              <a:gd name="T32" fmla="*/ 67217809 w 1488"/>
              <a:gd name="T33" fmla="*/ 82291716 h 1076"/>
              <a:gd name="T34" fmla="*/ 20811641 w 1488"/>
              <a:gd name="T35" fmla="*/ 127390271 h 1076"/>
              <a:gd name="T36" fmla="*/ 171534521 w 1488"/>
              <a:gd name="T37" fmla="*/ 127390271 h 1076"/>
              <a:gd name="T38" fmla="*/ 171534521 w 1488"/>
              <a:gd name="T39" fmla="*/ 127131078 h 1076"/>
              <a:gd name="T40" fmla="*/ 96043829 w 1488"/>
              <a:gd name="T41" fmla="*/ 67129267 h 1076"/>
              <a:gd name="T42" fmla="*/ 168303027 w 1488"/>
              <a:gd name="T43" fmla="*/ 11663339 h 1076"/>
              <a:gd name="T44" fmla="*/ 23526125 w 1488"/>
              <a:gd name="T45" fmla="*/ 11663339 h 1076"/>
              <a:gd name="T46" fmla="*/ 96043829 w 1488"/>
              <a:gd name="T47" fmla="*/ 67129267 h 107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1488" h="1076">
                <a:moveTo>
                  <a:pt x="0" y="1075"/>
                </a:moveTo>
                <a:lnTo>
                  <a:pt x="0" y="0"/>
                </a:lnTo>
                <a:lnTo>
                  <a:pt x="1487" y="0"/>
                </a:lnTo>
                <a:lnTo>
                  <a:pt x="1487" y="1075"/>
                </a:lnTo>
                <a:lnTo>
                  <a:pt x="0" y="1075"/>
                </a:lnTo>
                <a:close/>
                <a:moveTo>
                  <a:pt x="1327" y="981"/>
                </a:moveTo>
                <a:lnTo>
                  <a:pt x="968" y="633"/>
                </a:lnTo>
                <a:lnTo>
                  <a:pt x="1036" y="567"/>
                </a:lnTo>
                <a:lnTo>
                  <a:pt x="1394" y="915"/>
                </a:lnTo>
                <a:lnTo>
                  <a:pt x="1394" y="137"/>
                </a:lnTo>
                <a:lnTo>
                  <a:pt x="774" y="612"/>
                </a:lnTo>
                <a:cubicBezTo>
                  <a:pt x="766" y="618"/>
                  <a:pt x="755" y="622"/>
                  <a:pt x="745" y="622"/>
                </a:cubicBezTo>
                <a:cubicBezTo>
                  <a:pt x="735" y="622"/>
                  <a:pt x="725" y="618"/>
                  <a:pt x="717" y="612"/>
                </a:cubicBezTo>
                <a:lnTo>
                  <a:pt x="94" y="139"/>
                </a:lnTo>
                <a:lnTo>
                  <a:pt x="94" y="917"/>
                </a:lnTo>
                <a:lnTo>
                  <a:pt x="452" y="569"/>
                </a:lnTo>
                <a:lnTo>
                  <a:pt x="520" y="635"/>
                </a:lnTo>
                <a:lnTo>
                  <a:pt x="161" y="983"/>
                </a:lnTo>
                <a:lnTo>
                  <a:pt x="1327" y="983"/>
                </a:lnTo>
                <a:lnTo>
                  <a:pt x="1327" y="981"/>
                </a:lnTo>
                <a:close/>
                <a:moveTo>
                  <a:pt x="743" y="518"/>
                </a:moveTo>
                <a:lnTo>
                  <a:pt x="1302" y="90"/>
                </a:lnTo>
                <a:lnTo>
                  <a:pt x="182" y="90"/>
                </a:lnTo>
                <a:lnTo>
                  <a:pt x="743" y="51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5" name="Freeform 44"/>
          <p:cNvSpPr>
            <a:spLocks noChangeArrowheads="1"/>
          </p:cNvSpPr>
          <p:nvPr userDrawn="1"/>
        </p:nvSpPr>
        <p:spPr bwMode="auto">
          <a:xfrm>
            <a:off x="10711232" y="5594989"/>
            <a:ext cx="521342" cy="529960"/>
          </a:xfrm>
          <a:custGeom>
            <a:avLst/>
            <a:gdLst>
              <a:gd name="T0" fmla="*/ 138063790 w 1068"/>
              <a:gd name="T1" fmla="*/ 132270638 h 1085"/>
              <a:gd name="T2" fmla="*/ 101445222 w 1068"/>
              <a:gd name="T3" fmla="*/ 91591970 h 1085"/>
              <a:gd name="T4" fmla="*/ 113479108 w 1068"/>
              <a:gd name="T5" fmla="*/ 56613527 h 1085"/>
              <a:gd name="T6" fmla="*/ 56674805 w 1068"/>
              <a:gd name="T7" fmla="*/ 0 h 1085"/>
              <a:gd name="T8" fmla="*/ 0 w 1068"/>
              <a:gd name="T9" fmla="*/ 56613527 h 1085"/>
              <a:gd name="T10" fmla="*/ 56674805 w 1068"/>
              <a:gd name="T11" fmla="*/ 113356630 h 1085"/>
              <a:gd name="T12" fmla="*/ 92775744 w 1068"/>
              <a:gd name="T13" fmla="*/ 100401278 h 1085"/>
              <a:gd name="T14" fmla="*/ 128747546 w 1068"/>
              <a:gd name="T15" fmla="*/ 140432430 h 1085"/>
              <a:gd name="T16" fmla="*/ 138063790 w 1068"/>
              <a:gd name="T17" fmla="*/ 132270638 h 1085"/>
              <a:gd name="T18" fmla="*/ 56674805 w 1068"/>
              <a:gd name="T19" fmla="*/ 101178729 h 1085"/>
              <a:gd name="T20" fmla="*/ 12422018 w 1068"/>
              <a:gd name="T21" fmla="*/ 56872678 h 1085"/>
              <a:gd name="T22" fmla="*/ 56674805 w 1068"/>
              <a:gd name="T23" fmla="*/ 12695842 h 1085"/>
              <a:gd name="T24" fmla="*/ 100927593 w 1068"/>
              <a:gd name="T25" fmla="*/ 56872678 h 1085"/>
              <a:gd name="T26" fmla="*/ 56674805 w 1068"/>
              <a:gd name="T27" fmla="*/ 101178729 h 1085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068" h="1085">
                <a:moveTo>
                  <a:pt x="1067" y="1021"/>
                </a:moveTo>
                <a:lnTo>
                  <a:pt x="784" y="707"/>
                </a:lnTo>
                <a:cubicBezTo>
                  <a:pt x="842" y="634"/>
                  <a:pt x="877" y="539"/>
                  <a:pt x="877" y="437"/>
                </a:cubicBezTo>
                <a:cubicBezTo>
                  <a:pt x="877" y="195"/>
                  <a:pt x="680" y="0"/>
                  <a:pt x="438" y="0"/>
                </a:cubicBezTo>
                <a:cubicBezTo>
                  <a:pt x="197" y="0"/>
                  <a:pt x="0" y="195"/>
                  <a:pt x="0" y="437"/>
                </a:cubicBezTo>
                <a:cubicBezTo>
                  <a:pt x="0" y="679"/>
                  <a:pt x="197" y="875"/>
                  <a:pt x="438" y="875"/>
                </a:cubicBezTo>
                <a:cubicBezTo>
                  <a:pt x="545" y="875"/>
                  <a:pt x="641" y="838"/>
                  <a:pt x="717" y="775"/>
                </a:cubicBezTo>
                <a:lnTo>
                  <a:pt x="995" y="1084"/>
                </a:lnTo>
                <a:lnTo>
                  <a:pt x="1067" y="1021"/>
                </a:lnTo>
                <a:close/>
                <a:moveTo>
                  <a:pt x="438" y="781"/>
                </a:moveTo>
                <a:cubicBezTo>
                  <a:pt x="250" y="781"/>
                  <a:pt x="96" y="627"/>
                  <a:pt x="96" y="439"/>
                </a:cubicBezTo>
                <a:cubicBezTo>
                  <a:pt x="96" y="251"/>
                  <a:pt x="250" y="98"/>
                  <a:pt x="438" y="98"/>
                </a:cubicBezTo>
                <a:cubicBezTo>
                  <a:pt x="627" y="98"/>
                  <a:pt x="780" y="251"/>
                  <a:pt x="780" y="439"/>
                </a:cubicBezTo>
                <a:cubicBezTo>
                  <a:pt x="780" y="627"/>
                  <a:pt x="627" y="781"/>
                  <a:pt x="438" y="781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669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"/>
            <a:ext cx="12192000" cy="9630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5021" y="111883"/>
            <a:ext cx="10818779" cy="675735"/>
          </a:xfrm>
        </p:spPr>
        <p:txBody>
          <a:bodyPr>
            <a:no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889492"/>
            <a:ext cx="12192000" cy="0"/>
          </a:xfrm>
          <a:prstGeom prst="line">
            <a:avLst/>
          </a:prstGeom>
          <a:ln w="889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597275" y="1111160"/>
            <a:ext cx="7756525" cy="317500"/>
          </a:xfrm>
          <a:noFill/>
        </p:spPr>
        <p:txBody>
          <a:bodyPr>
            <a:noAutofit/>
          </a:bodyPr>
          <a:lstStyle>
            <a:lvl1pPr marL="0" indent="0" algn="l">
              <a:buFontTx/>
              <a:buNone/>
              <a:defRPr sz="24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597275" y="2197100"/>
            <a:ext cx="7756525" cy="2169207"/>
          </a:xfrm>
          <a:noFill/>
        </p:spPr>
        <p:txBody>
          <a:bodyPr>
            <a:normAutofit/>
          </a:bodyPr>
          <a:lstStyle>
            <a:lvl1pPr marL="0" indent="0" algn="l">
              <a:buFontTx/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1" y="5292762"/>
            <a:ext cx="2431228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2431229" y="5292762"/>
            <a:ext cx="2440192" cy="1565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4871421" y="5292762"/>
            <a:ext cx="2440193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7311615" y="5292762"/>
            <a:ext cx="2440192" cy="1565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9751808" y="5292762"/>
            <a:ext cx="2440192" cy="15652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0" y="4849812"/>
            <a:ext cx="2431228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 userDrawn="1"/>
        </p:nvSpPr>
        <p:spPr>
          <a:xfrm>
            <a:off x="2431228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 userDrawn="1"/>
        </p:nvSpPr>
        <p:spPr>
          <a:xfrm>
            <a:off x="4871420" y="4849812"/>
            <a:ext cx="2440193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 userDrawn="1"/>
        </p:nvSpPr>
        <p:spPr>
          <a:xfrm>
            <a:off x="7311614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 userDrawn="1"/>
        </p:nvSpPr>
        <p:spPr>
          <a:xfrm>
            <a:off x="9751807" y="4849812"/>
            <a:ext cx="2440192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3"/>
          </p:nvPr>
        </p:nvSpPr>
        <p:spPr>
          <a:xfrm>
            <a:off x="114300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6"/>
          <p:cNvSpPr>
            <a:spLocks noGrp="1"/>
          </p:cNvSpPr>
          <p:nvPr>
            <p:ph type="body" sz="quarter" idx="14"/>
          </p:nvPr>
        </p:nvSpPr>
        <p:spPr>
          <a:xfrm>
            <a:off x="2556164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26"/>
          <p:cNvSpPr>
            <a:spLocks noGrp="1"/>
          </p:cNvSpPr>
          <p:nvPr>
            <p:ph type="body" sz="quarter" idx="15"/>
          </p:nvPr>
        </p:nvSpPr>
        <p:spPr>
          <a:xfrm>
            <a:off x="4998028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7429501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9860973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26"/>
          <p:cNvSpPr>
            <a:spLocks noGrp="1"/>
          </p:cNvSpPr>
          <p:nvPr>
            <p:ph type="body" sz="quarter" idx="18"/>
          </p:nvPr>
        </p:nvSpPr>
        <p:spPr>
          <a:xfrm>
            <a:off x="114300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ext Placeholder 26"/>
          <p:cNvSpPr>
            <a:spLocks noGrp="1"/>
          </p:cNvSpPr>
          <p:nvPr>
            <p:ph type="body" sz="quarter" idx="19"/>
          </p:nvPr>
        </p:nvSpPr>
        <p:spPr>
          <a:xfrm>
            <a:off x="2556164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26"/>
          <p:cNvSpPr>
            <a:spLocks noGrp="1"/>
          </p:cNvSpPr>
          <p:nvPr>
            <p:ph type="body" sz="quarter" idx="20"/>
          </p:nvPr>
        </p:nvSpPr>
        <p:spPr>
          <a:xfrm>
            <a:off x="4998028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26"/>
          <p:cNvSpPr>
            <a:spLocks noGrp="1"/>
          </p:cNvSpPr>
          <p:nvPr>
            <p:ph type="body" sz="quarter" idx="21"/>
          </p:nvPr>
        </p:nvSpPr>
        <p:spPr>
          <a:xfrm>
            <a:off x="7429501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26"/>
          <p:cNvSpPr>
            <a:spLocks noGrp="1"/>
          </p:cNvSpPr>
          <p:nvPr>
            <p:ph type="body" sz="quarter" idx="22"/>
          </p:nvPr>
        </p:nvSpPr>
        <p:spPr>
          <a:xfrm>
            <a:off x="9860973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7" name="Group 36"/>
          <p:cNvGrpSpPr/>
          <p:nvPr userDrawn="1"/>
        </p:nvGrpSpPr>
        <p:grpSpPr>
          <a:xfrm>
            <a:off x="859015" y="5523235"/>
            <a:ext cx="702908" cy="702908"/>
            <a:chOff x="6991350" y="3275013"/>
            <a:chExt cx="560388" cy="560387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38" name="Freeform 17"/>
            <p:cNvSpPr>
              <a:spLocks noChangeArrowheads="1"/>
            </p:cNvSpPr>
            <p:nvPr/>
          </p:nvSpPr>
          <p:spPr bwMode="auto">
            <a:xfrm>
              <a:off x="6991350" y="3275013"/>
              <a:ext cx="560388" cy="560387"/>
            </a:xfrm>
            <a:custGeom>
              <a:avLst/>
              <a:gdLst>
                <a:gd name="T0" fmla="*/ 201562602 w 1557"/>
                <a:gd name="T1" fmla="*/ 91454295 h 1557"/>
                <a:gd name="T2" fmla="*/ 182520567 w 1557"/>
                <a:gd name="T3" fmla="*/ 77075347 h 1557"/>
                <a:gd name="T4" fmla="*/ 190422146 w 1557"/>
                <a:gd name="T5" fmla="*/ 53629072 h 1557"/>
                <a:gd name="T6" fmla="*/ 167105398 w 1557"/>
                <a:gd name="T7" fmla="*/ 47540757 h 1557"/>
                <a:gd name="T8" fmla="*/ 165550924 w 1557"/>
                <a:gd name="T9" fmla="*/ 23057928 h 1557"/>
                <a:gd name="T10" fmla="*/ 141845108 w 1557"/>
                <a:gd name="T11" fmla="*/ 26296439 h 1557"/>
                <a:gd name="T12" fmla="*/ 130704652 w 1557"/>
                <a:gd name="T13" fmla="*/ 4015567 h 1557"/>
                <a:gd name="T14" fmla="*/ 110108144 w 1557"/>
                <a:gd name="T15" fmla="*/ 16192197 h 1557"/>
                <a:gd name="T16" fmla="*/ 91454458 w 1557"/>
                <a:gd name="T17" fmla="*/ 0 h 1557"/>
                <a:gd name="T18" fmla="*/ 77205054 w 1557"/>
                <a:gd name="T19" fmla="*/ 19042001 h 1557"/>
                <a:gd name="T20" fmla="*/ 53499598 w 1557"/>
                <a:gd name="T21" fmla="*/ 11140436 h 1557"/>
                <a:gd name="T22" fmla="*/ 47411272 w 1557"/>
                <a:gd name="T23" fmla="*/ 34457142 h 1557"/>
                <a:gd name="T24" fmla="*/ 23057969 w 1557"/>
                <a:gd name="T25" fmla="*/ 36141182 h 1557"/>
                <a:gd name="T26" fmla="*/ 26166916 w 1557"/>
                <a:gd name="T27" fmla="*/ 59717387 h 1557"/>
                <a:gd name="T28" fmla="*/ 3886005 w 1557"/>
                <a:gd name="T29" fmla="*/ 70857463 h 1557"/>
                <a:gd name="T30" fmla="*/ 16192226 w 1557"/>
                <a:gd name="T31" fmla="*/ 91454295 h 1557"/>
                <a:gd name="T32" fmla="*/ 0 w 1557"/>
                <a:gd name="T33" fmla="*/ 109978018 h 1557"/>
                <a:gd name="T34" fmla="*/ 19042395 w 1557"/>
                <a:gd name="T35" fmla="*/ 124356966 h 1557"/>
                <a:gd name="T36" fmla="*/ 11140456 w 1557"/>
                <a:gd name="T37" fmla="*/ 147932810 h 1557"/>
                <a:gd name="T38" fmla="*/ 34457204 w 1557"/>
                <a:gd name="T39" fmla="*/ 154021125 h 1557"/>
                <a:gd name="T40" fmla="*/ 36011677 w 1557"/>
                <a:gd name="T41" fmla="*/ 178374385 h 1557"/>
                <a:gd name="T42" fmla="*/ 59587924 w 1557"/>
                <a:gd name="T43" fmla="*/ 175265443 h 1557"/>
                <a:gd name="T44" fmla="*/ 70728380 w 1557"/>
                <a:gd name="T45" fmla="*/ 197546315 h 1557"/>
                <a:gd name="T46" fmla="*/ 91454458 w 1557"/>
                <a:gd name="T47" fmla="*/ 185369685 h 1557"/>
                <a:gd name="T48" fmla="*/ 110108144 w 1557"/>
                <a:gd name="T49" fmla="*/ 201561882 h 1557"/>
                <a:gd name="T50" fmla="*/ 124357547 w 1557"/>
                <a:gd name="T51" fmla="*/ 182390312 h 1557"/>
                <a:gd name="T52" fmla="*/ 147933434 w 1557"/>
                <a:gd name="T53" fmla="*/ 190421446 h 1557"/>
                <a:gd name="T54" fmla="*/ 154151329 w 1557"/>
                <a:gd name="T55" fmla="*/ 166975171 h 1557"/>
                <a:gd name="T56" fmla="*/ 178504633 w 1557"/>
                <a:gd name="T57" fmla="*/ 165420700 h 1557"/>
                <a:gd name="T58" fmla="*/ 175266116 w 1557"/>
                <a:gd name="T59" fmla="*/ 141844495 h 1557"/>
                <a:gd name="T60" fmla="*/ 197676597 w 1557"/>
                <a:gd name="T61" fmla="*/ 130704419 h 1557"/>
                <a:gd name="T62" fmla="*/ 185370376 w 1557"/>
                <a:gd name="T63" fmla="*/ 109978018 h 1557"/>
                <a:gd name="T64" fmla="*/ 101040440 w 1557"/>
                <a:gd name="T65" fmla="*/ 170472821 h 1557"/>
                <a:gd name="T66" fmla="*/ 101040440 w 1557"/>
                <a:gd name="T67" fmla="*/ 31089061 h 1557"/>
                <a:gd name="T68" fmla="*/ 101040440 w 1557"/>
                <a:gd name="T69" fmla="*/ 170472821 h 155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557" h="1557">
                  <a:moveTo>
                    <a:pt x="1556" y="849"/>
                  </a:moveTo>
                  <a:lnTo>
                    <a:pt x="1556" y="706"/>
                  </a:lnTo>
                  <a:lnTo>
                    <a:pt x="1431" y="706"/>
                  </a:lnTo>
                  <a:cubicBezTo>
                    <a:pt x="1427" y="667"/>
                    <a:pt x="1419" y="630"/>
                    <a:pt x="1409" y="595"/>
                  </a:cubicBezTo>
                  <a:lnTo>
                    <a:pt x="1526" y="547"/>
                  </a:lnTo>
                  <a:lnTo>
                    <a:pt x="1470" y="414"/>
                  </a:lnTo>
                  <a:lnTo>
                    <a:pt x="1353" y="461"/>
                  </a:lnTo>
                  <a:cubicBezTo>
                    <a:pt x="1335" y="428"/>
                    <a:pt x="1315" y="395"/>
                    <a:pt x="1290" y="367"/>
                  </a:cubicBezTo>
                  <a:lnTo>
                    <a:pt x="1378" y="279"/>
                  </a:lnTo>
                  <a:lnTo>
                    <a:pt x="1278" y="178"/>
                  </a:lnTo>
                  <a:lnTo>
                    <a:pt x="1190" y="266"/>
                  </a:lnTo>
                  <a:cubicBezTo>
                    <a:pt x="1161" y="242"/>
                    <a:pt x="1128" y="221"/>
                    <a:pt x="1095" y="203"/>
                  </a:cubicBezTo>
                  <a:lnTo>
                    <a:pt x="1142" y="86"/>
                  </a:lnTo>
                  <a:lnTo>
                    <a:pt x="1009" y="31"/>
                  </a:lnTo>
                  <a:lnTo>
                    <a:pt x="960" y="147"/>
                  </a:lnTo>
                  <a:cubicBezTo>
                    <a:pt x="923" y="137"/>
                    <a:pt x="886" y="129"/>
                    <a:pt x="850" y="125"/>
                  </a:cubicBezTo>
                  <a:lnTo>
                    <a:pt x="850" y="0"/>
                  </a:lnTo>
                  <a:lnTo>
                    <a:pt x="706" y="0"/>
                  </a:lnTo>
                  <a:lnTo>
                    <a:pt x="706" y="125"/>
                  </a:lnTo>
                  <a:cubicBezTo>
                    <a:pt x="667" y="129"/>
                    <a:pt x="630" y="137"/>
                    <a:pt x="596" y="147"/>
                  </a:cubicBezTo>
                  <a:lnTo>
                    <a:pt x="546" y="31"/>
                  </a:lnTo>
                  <a:lnTo>
                    <a:pt x="413" y="86"/>
                  </a:lnTo>
                  <a:lnTo>
                    <a:pt x="460" y="203"/>
                  </a:lnTo>
                  <a:cubicBezTo>
                    <a:pt x="428" y="221"/>
                    <a:pt x="395" y="242"/>
                    <a:pt x="366" y="266"/>
                  </a:cubicBezTo>
                  <a:lnTo>
                    <a:pt x="278" y="178"/>
                  </a:lnTo>
                  <a:lnTo>
                    <a:pt x="178" y="279"/>
                  </a:lnTo>
                  <a:lnTo>
                    <a:pt x="266" y="367"/>
                  </a:lnTo>
                  <a:cubicBezTo>
                    <a:pt x="241" y="395"/>
                    <a:pt x="221" y="428"/>
                    <a:pt x="202" y="461"/>
                  </a:cubicBezTo>
                  <a:lnTo>
                    <a:pt x="86" y="414"/>
                  </a:lnTo>
                  <a:lnTo>
                    <a:pt x="30" y="547"/>
                  </a:lnTo>
                  <a:lnTo>
                    <a:pt x="147" y="595"/>
                  </a:lnTo>
                  <a:cubicBezTo>
                    <a:pt x="137" y="632"/>
                    <a:pt x="129" y="669"/>
                    <a:pt x="125" y="706"/>
                  </a:cubicBezTo>
                  <a:lnTo>
                    <a:pt x="0" y="706"/>
                  </a:lnTo>
                  <a:lnTo>
                    <a:pt x="0" y="849"/>
                  </a:lnTo>
                  <a:lnTo>
                    <a:pt x="125" y="849"/>
                  </a:lnTo>
                  <a:cubicBezTo>
                    <a:pt x="129" y="888"/>
                    <a:pt x="137" y="925"/>
                    <a:pt x="147" y="960"/>
                  </a:cubicBezTo>
                  <a:lnTo>
                    <a:pt x="30" y="1009"/>
                  </a:lnTo>
                  <a:lnTo>
                    <a:pt x="86" y="1142"/>
                  </a:lnTo>
                  <a:lnTo>
                    <a:pt x="202" y="1095"/>
                  </a:lnTo>
                  <a:cubicBezTo>
                    <a:pt x="221" y="1127"/>
                    <a:pt x="241" y="1160"/>
                    <a:pt x="266" y="1189"/>
                  </a:cubicBezTo>
                  <a:lnTo>
                    <a:pt x="178" y="1277"/>
                  </a:lnTo>
                  <a:lnTo>
                    <a:pt x="278" y="1377"/>
                  </a:lnTo>
                  <a:lnTo>
                    <a:pt x="366" y="1289"/>
                  </a:lnTo>
                  <a:cubicBezTo>
                    <a:pt x="395" y="1314"/>
                    <a:pt x="428" y="1334"/>
                    <a:pt x="460" y="1353"/>
                  </a:cubicBezTo>
                  <a:lnTo>
                    <a:pt x="413" y="1470"/>
                  </a:lnTo>
                  <a:lnTo>
                    <a:pt x="546" y="1525"/>
                  </a:lnTo>
                  <a:lnTo>
                    <a:pt x="596" y="1408"/>
                  </a:lnTo>
                  <a:cubicBezTo>
                    <a:pt x="632" y="1418"/>
                    <a:pt x="669" y="1426"/>
                    <a:pt x="706" y="1431"/>
                  </a:cubicBezTo>
                  <a:lnTo>
                    <a:pt x="706" y="1556"/>
                  </a:lnTo>
                  <a:lnTo>
                    <a:pt x="850" y="1556"/>
                  </a:lnTo>
                  <a:lnTo>
                    <a:pt x="850" y="1431"/>
                  </a:lnTo>
                  <a:cubicBezTo>
                    <a:pt x="889" y="1426"/>
                    <a:pt x="925" y="1418"/>
                    <a:pt x="960" y="1408"/>
                  </a:cubicBezTo>
                  <a:lnTo>
                    <a:pt x="1009" y="1525"/>
                  </a:lnTo>
                  <a:lnTo>
                    <a:pt x="1142" y="1470"/>
                  </a:lnTo>
                  <a:lnTo>
                    <a:pt x="1095" y="1353"/>
                  </a:lnTo>
                  <a:cubicBezTo>
                    <a:pt x="1128" y="1334"/>
                    <a:pt x="1161" y="1314"/>
                    <a:pt x="1190" y="1289"/>
                  </a:cubicBezTo>
                  <a:lnTo>
                    <a:pt x="1278" y="1377"/>
                  </a:lnTo>
                  <a:lnTo>
                    <a:pt x="1378" y="1277"/>
                  </a:lnTo>
                  <a:lnTo>
                    <a:pt x="1290" y="1189"/>
                  </a:lnTo>
                  <a:cubicBezTo>
                    <a:pt x="1315" y="1160"/>
                    <a:pt x="1335" y="1127"/>
                    <a:pt x="1353" y="1095"/>
                  </a:cubicBezTo>
                  <a:lnTo>
                    <a:pt x="1470" y="1142"/>
                  </a:lnTo>
                  <a:lnTo>
                    <a:pt x="1526" y="1009"/>
                  </a:lnTo>
                  <a:lnTo>
                    <a:pt x="1409" y="960"/>
                  </a:lnTo>
                  <a:cubicBezTo>
                    <a:pt x="1419" y="923"/>
                    <a:pt x="1427" y="886"/>
                    <a:pt x="1431" y="849"/>
                  </a:cubicBezTo>
                  <a:lnTo>
                    <a:pt x="1556" y="849"/>
                  </a:lnTo>
                  <a:close/>
                  <a:moveTo>
                    <a:pt x="780" y="1316"/>
                  </a:moveTo>
                  <a:cubicBezTo>
                    <a:pt x="483" y="1316"/>
                    <a:pt x="241" y="1074"/>
                    <a:pt x="241" y="777"/>
                  </a:cubicBezTo>
                  <a:cubicBezTo>
                    <a:pt x="241" y="481"/>
                    <a:pt x="483" y="240"/>
                    <a:pt x="780" y="240"/>
                  </a:cubicBezTo>
                  <a:cubicBezTo>
                    <a:pt x="1077" y="240"/>
                    <a:pt x="1319" y="481"/>
                    <a:pt x="1319" y="777"/>
                  </a:cubicBezTo>
                  <a:cubicBezTo>
                    <a:pt x="1319" y="1074"/>
                    <a:pt x="1077" y="1316"/>
                    <a:pt x="780" y="1316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" name="Freeform 18"/>
            <p:cNvSpPr>
              <a:spLocks noChangeArrowheads="1"/>
            </p:cNvSpPr>
            <p:nvPr/>
          </p:nvSpPr>
          <p:spPr bwMode="auto">
            <a:xfrm>
              <a:off x="7124700" y="3408363"/>
              <a:ext cx="295275" cy="295275"/>
            </a:xfrm>
            <a:custGeom>
              <a:avLst/>
              <a:gdLst>
                <a:gd name="T0" fmla="*/ 53033692 w 821"/>
                <a:gd name="T1" fmla="*/ 0 h 819"/>
                <a:gd name="T2" fmla="*/ 0 w 821"/>
                <a:gd name="T3" fmla="*/ 53033048 h 819"/>
                <a:gd name="T4" fmla="*/ 53033692 w 821"/>
                <a:gd name="T5" fmla="*/ 106325679 h 819"/>
                <a:gd name="T6" fmla="*/ 106067024 w 821"/>
                <a:gd name="T7" fmla="*/ 53033048 h 819"/>
                <a:gd name="T8" fmla="*/ 53033692 w 821"/>
                <a:gd name="T9" fmla="*/ 0 h 819"/>
                <a:gd name="T10" fmla="*/ 53033692 w 821"/>
                <a:gd name="T11" fmla="*/ 90077983 h 819"/>
                <a:gd name="T12" fmla="*/ 16168914 w 821"/>
                <a:gd name="T13" fmla="*/ 53033048 h 819"/>
                <a:gd name="T14" fmla="*/ 53033692 w 821"/>
                <a:gd name="T15" fmla="*/ 16247696 h 819"/>
                <a:gd name="T16" fmla="*/ 89898470 w 821"/>
                <a:gd name="T17" fmla="*/ 53033048 h 819"/>
                <a:gd name="T18" fmla="*/ 53033692 w 821"/>
                <a:gd name="T19" fmla="*/ 90077983 h 8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21" h="819">
                  <a:moveTo>
                    <a:pt x="410" y="0"/>
                  </a:moveTo>
                  <a:cubicBezTo>
                    <a:pt x="185" y="0"/>
                    <a:pt x="0" y="183"/>
                    <a:pt x="0" y="408"/>
                  </a:cubicBezTo>
                  <a:cubicBezTo>
                    <a:pt x="0" y="634"/>
                    <a:pt x="185" y="818"/>
                    <a:pt x="410" y="818"/>
                  </a:cubicBezTo>
                  <a:cubicBezTo>
                    <a:pt x="635" y="818"/>
                    <a:pt x="820" y="634"/>
                    <a:pt x="820" y="408"/>
                  </a:cubicBezTo>
                  <a:cubicBezTo>
                    <a:pt x="820" y="183"/>
                    <a:pt x="635" y="0"/>
                    <a:pt x="410" y="0"/>
                  </a:cubicBezTo>
                  <a:close/>
                  <a:moveTo>
                    <a:pt x="410" y="693"/>
                  </a:moveTo>
                  <a:cubicBezTo>
                    <a:pt x="252" y="693"/>
                    <a:pt x="125" y="566"/>
                    <a:pt x="125" y="408"/>
                  </a:cubicBezTo>
                  <a:cubicBezTo>
                    <a:pt x="125" y="251"/>
                    <a:pt x="252" y="125"/>
                    <a:pt x="410" y="125"/>
                  </a:cubicBezTo>
                  <a:cubicBezTo>
                    <a:pt x="568" y="125"/>
                    <a:pt x="695" y="251"/>
                    <a:pt x="695" y="408"/>
                  </a:cubicBezTo>
                  <a:cubicBezTo>
                    <a:pt x="695" y="564"/>
                    <a:pt x="566" y="693"/>
                    <a:pt x="410" y="693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40" name="Freeform 19"/>
          <p:cNvSpPr>
            <a:spLocks noChangeArrowheads="1"/>
          </p:cNvSpPr>
          <p:nvPr userDrawn="1"/>
        </p:nvSpPr>
        <p:spPr bwMode="auto">
          <a:xfrm>
            <a:off x="3300533" y="5529983"/>
            <a:ext cx="701582" cy="670360"/>
          </a:xfrm>
          <a:custGeom>
            <a:avLst/>
            <a:gdLst>
              <a:gd name="T0" fmla="*/ 217915650 w 1691"/>
              <a:gd name="T1" fmla="*/ 79529845 h 1610"/>
              <a:gd name="T2" fmla="*/ 134617743 w 1691"/>
              <a:gd name="T3" fmla="*/ 79529845 h 1610"/>
              <a:gd name="T4" fmla="*/ 109344775 w 1691"/>
              <a:gd name="T5" fmla="*/ 0 h 1610"/>
              <a:gd name="T6" fmla="*/ 83169163 w 1691"/>
              <a:gd name="T7" fmla="*/ 79141154 h 1610"/>
              <a:gd name="T8" fmla="*/ 0 w 1691"/>
              <a:gd name="T9" fmla="*/ 78882026 h 1610"/>
              <a:gd name="T10" fmla="*/ 773542 w 1691"/>
              <a:gd name="T11" fmla="*/ 79529845 h 1610"/>
              <a:gd name="T12" fmla="*/ 0 w 1691"/>
              <a:gd name="T13" fmla="*/ 79529845 h 1610"/>
              <a:gd name="T14" fmla="*/ 67308872 w 1691"/>
              <a:gd name="T15" fmla="*/ 128491276 h 1610"/>
              <a:gd name="T16" fmla="*/ 41778056 w 1691"/>
              <a:gd name="T17" fmla="*/ 208150325 h 1610"/>
              <a:gd name="T18" fmla="*/ 109086928 w 1691"/>
              <a:gd name="T19" fmla="*/ 159059690 h 1610"/>
              <a:gd name="T20" fmla="*/ 175880105 w 1691"/>
              <a:gd name="T21" fmla="*/ 208409453 h 1610"/>
              <a:gd name="T22" fmla="*/ 150478034 w 1691"/>
              <a:gd name="T23" fmla="*/ 128750044 h 1610"/>
              <a:gd name="T24" fmla="*/ 217915650 w 1691"/>
              <a:gd name="T25" fmla="*/ 79529845 h 1610"/>
              <a:gd name="T26" fmla="*/ 153185609 w 1691"/>
              <a:gd name="T27" fmla="*/ 177064016 h 1610"/>
              <a:gd name="T28" fmla="*/ 108829081 w 1691"/>
              <a:gd name="T29" fmla="*/ 144422942 h 1610"/>
              <a:gd name="T30" fmla="*/ 64214347 w 1691"/>
              <a:gd name="T31" fmla="*/ 177064016 h 1610"/>
              <a:gd name="T32" fmla="*/ 81363874 w 1691"/>
              <a:gd name="T33" fmla="*/ 124346315 h 1610"/>
              <a:gd name="T34" fmla="*/ 36749140 w 1691"/>
              <a:gd name="T35" fmla="*/ 91705241 h 1610"/>
              <a:gd name="T36" fmla="*/ 37264834 w 1691"/>
              <a:gd name="T37" fmla="*/ 91705241 h 1610"/>
              <a:gd name="T38" fmla="*/ 36491293 w 1691"/>
              <a:gd name="T39" fmla="*/ 91187346 h 1610"/>
              <a:gd name="T40" fmla="*/ 91679195 w 1691"/>
              <a:gd name="T41" fmla="*/ 91446473 h 1610"/>
              <a:gd name="T42" fmla="*/ 109086928 w 1691"/>
              <a:gd name="T43" fmla="*/ 38728772 h 1610"/>
              <a:gd name="T44" fmla="*/ 125978608 w 1691"/>
              <a:gd name="T45" fmla="*/ 91705241 h 1610"/>
              <a:gd name="T46" fmla="*/ 181424716 w 1691"/>
              <a:gd name="T47" fmla="*/ 91705241 h 1610"/>
              <a:gd name="T48" fmla="*/ 136552135 w 1691"/>
              <a:gd name="T49" fmla="*/ 124605443 h 1610"/>
              <a:gd name="T50" fmla="*/ 153185609 w 1691"/>
              <a:gd name="T51" fmla="*/ 177064016 h 161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691" h="1610">
                <a:moveTo>
                  <a:pt x="1690" y="614"/>
                </a:moveTo>
                <a:lnTo>
                  <a:pt x="1044" y="614"/>
                </a:lnTo>
                <a:lnTo>
                  <a:pt x="848" y="0"/>
                </a:lnTo>
                <a:lnTo>
                  <a:pt x="645" y="611"/>
                </a:lnTo>
                <a:lnTo>
                  <a:pt x="0" y="609"/>
                </a:lnTo>
                <a:lnTo>
                  <a:pt x="6" y="614"/>
                </a:lnTo>
                <a:lnTo>
                  <a:pt x="0" y="614"/>
                </a:lnTo>
                <a:lnTo>
                  <a:pt x="522" y="992"/>
                </a:lnTo>
                <a:lnTo>
                  <a:pt x="324" y="1607"/>
                </a:lnTo>
                <a:lnTo>
                  <a:pt x="846" y="1228"/>
                </a:lnTo>
                <a:lnTo>
                  <a:pt x="1364" y="1609"/>
                </a:lnTo>
                <a:lnTo>
                  <a:pt x="1167" y="994"/>
                </a:lnTo>
                <a:lnTo>
                  <a:pt x="1690" y="614"/>
                </a:lnTo>
                <a:close/>
                <a:moveTo>
                  <a:pt x="1188" y="1367"/>
                </a:moveTo>
                <a:lnTo>
                  <a:pt x="844" y="1115"/>
                </a:lnTo>
                <a:lnTo>
                  <a:pt x="498" y="1367"/>
                </a:lnTo>
                <a:lnTo>
                  <a:pt x="631" y="960"/>
                </a:lnTo>
                <a:lnTo>
                  <a:pt x="285" y="708"/>
                </a:lnTo>
                <a:lnTo>
                  <a:pt x="289" y="708"/>
                </a:lnTo>
                <a:lnTo>
                  <a:pt x="283" y="704"/>
                </a:lnTo>
                <a:lnTo>
                  <a:pt x="711" y="706"/>
                </a:lnTo>
                <a:lnTo>
                  <a:pt x="846" y="299"/>
                </a:lnTo>
                <a:lnTo>
                  <a:pt x="977" y="708"/>
                </a:lnTo>
                <a:lnTo>
                  <a:pt x="1407" y="708"/>
                </a:lnTo>
                <a:lnTo>
                  <a:pt x="1059" y="962"/>
                </a:lnTo>
                <a:lnTo>
                  <a:pt x="1188" y="1367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41" name="Group 40"/>
          <p:cNvGrpSpPr/>
          <p:nvPr userDrawn="1"/>
        </p:nvGrpSpPr>
        <p:grpSpPr>
          <a:xfrm>
            <a:off x="5863060" y="5554230"/>
            <a:ext cx="457200" cy="646113"/>
            <a:chOff x="3244850" y="4375150"/>
            <a:chExt cx="457200" cy="646113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42" name="Freeform 25"/>
            <p:cNvSpPr>
              <a:spLocks noChangeArrowheads="1"/>
            </p:cNvSpPr>
            <p:nvPr/>
          </p:nvSpPr>
          <p:spPr bwMode="auto">
            <a:xfrm>
              <a:off x="3244850" y="4375150"/>
              <a:ext cx="457200" cy="646113"/>
            </a:xfrm>
            <a:custGeom>
              <a:avLst/>
              <a:gdLst>
                <a:gd name="T0" fmla="*/ 0 w 1271"/>
                <a:gd name="T1" fmla="*/ 232699056 h 1793"/>
                <a:gd name="T2" fmla="*/ 0 w 1271"/>
                <a:gd name="T3" fmla="*/ 88820178 h 1793"/>
                <a:gd name="T4" fmla="*/ 20832636 w 1271"/>
                <a:gd name="T5" fmla="*/ 88820178 h 1793"/>
                <a:gd name="T6" fmla="*/ 20832636 w 1271"/>
                <a:gd name="T7" fmla="*/ 61680909 h 1793"/>
                <a:gd name="T8" fmla="*/ 82425498 w 1271"/>
                <a:gd name="T9" fmla="*/ 0 h 1793"/>
                <a:gd name="T10" fmla="*/ 143888502 w 1271"/>
                <a:gd name="T11" fmla="*/ 61680909 h 1793"/>
                <a:gd name="T12" fmla="*/ 143888502 w 1271"/>
                <a:gd name="T13" fmla="*/ 70770454 h 1793"/>
                <a:gd name="T14" fmla="*/ 129266735 w 1271"/>
                <a:gd name="T15" fmla="*/ 70770454 h 1793"/>
                <a:gd name="T16" fmla="*/ 129266735 w 1271"/>
                <a:gd name="T17" fmla="*/ 61680909 h 1793"/>
                <a:gd name="T18" fmla="*/ 82425498 w 1271"/>
                <a:gd name="T19" fmla="*/ 14543849 h 1793"/>
                <a:gd name="T20" fmla="*/ 35454403 w 1271"/>
                <a:gd name="T21" fmla="*/ 61680909 h 1793"/>
                <a:gd name="T22" fmla="*/ 35454403 w 1271"/>
                <a:gd name="T23" fmla="*/ 88820178 h 1793"/>
                <a:gd name="T24" fmla="*/ 164333004 w 1271"/>
                <a:gd name="T25" fmla="*/ 88820178 h 1793"/>
                <a:gd name="T26" fmla="*/ 164333004 w 1271"/>
                <a:gd name="T27" fmla="*/ 232699056 h 1793"/>
                <a:gd name="T28" fmla="*/ 0 w 1271"/>
                <a:gd name="T29" fmla="*/ 232699056 h 1793"/>
                <a:gd name="T30" fmla="*/ 149970233 w 1271"/>
                <a:gd name="T31" fmla="*/ 103364026 h 1793"/>
                <a:gd name="T32" fmla="*/ 14492269 w 1271"/>
                <a:gd name="T33" fmla="*/ 103364026 h 1793"/>
                <a:gd name="T34" fmla="*/ 14492269 w 1271"/>
                <a:gd name="T35" fmla="*/ 218025481 h 1793"/>
                <a:gd name="T36" fmla="*/ 149970233 w 1271"/>
                <a:gd name="T37" fmla="*/ 218025481 h 1793"/>
                <a:gd name="T38" fmla="*/ 149970233 w 1271"/>
                <a:gd name="T39" fmla="*/ 103364026 h 179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271" h="1793">
                  <a:moveTo>
                    <a:pt x="0" y="1792"/>
                  </a:moveTo>
                  <a:lnTo>
                    <a:pt x="0" y="684"/>
                  </a:lnTo>
                  <a:lnTo>
                    <a:pt x="161" y="684"/>
                  </a:lnTo>
                  <a:lnTo>
                    <a:pt x="161" y="475"/>
                  </a:lnTo>
                  <a:cubicBezTo>
                    <a:pt x="161" y="213"/>
                    <a:pt x="374" y="0"/>
                    <a:pt x="637" y="0"/>
                  </a:cubicBezTo>
                  <a:cubicBezTo>
                    <a:pt x="899" y="0"/>
                    <a:pt x="1112" y="213"/>
                    <a:pt x="1112" y="475"/>
                  </a:cubicBezTo>
                  <a:lnTo>
                    <a:pt x="1112" y="545"/>
                  </a:lnTo>
                  <a:lnTo>
                    <a:pt x="999" y="545"/>
                  </a:lnTo>
                  <a:lnTo>
                    <a:pt x="999" y="475"/>
                  </a:lnTo>
                  <a:cubicBezTo>
                    <a:pt x="999" y="274"/>
                    <a:pt x="837" y="112"/>
                    <a:pt x="637" y="112"/>
                  </a:cubicBezTo>
                  <a:cubicBezTo>
                    <a:pt x="436" y="112"/>
                    <a:pt x="274" y="274"/>
                    <a:pt x="274" y="475"/>
                  </a:cubicBezTo>
                  <a:lnTo>
                    <a:pt x="274" y="684"/>
                  </a:lnTo>
                  <a:lnTo>
                    <a:pt x="1270" y="684"/>
                  </a:lnTo>
                  <a:lnTo>
                    <a:pt x="1270" y="1792"/>
                  </a:lnTo>
                  <a:lnTo>
                    <a:pt x="0" y="1792"/>
                  </a:lnTo>
                  <a:close/>
                  <a:moveTo>
                    <a:pt x="1159" y="796"/>
                  </a:moveTo>
                  <a:lnTo>
                    <a:pt x="112" y="796"/>
                  </a:lnTo>
                  <a:lnTo>
                    <a:pt x="112" y="1679"/>
                  </a:lnTo>
                  <a:lnTo>
                    <a:pt x="1159" y="1679"/>
                  </a:lnTo>
                  <a:lnTo>
                    <a:pt x="1159" y="79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3" name="Freeform 26"/>
            <p:cNvSpPr>
              <a:spLocks noChangeArrowheads="1"/>
            </p:cNvSpPr>
            <p:nvPr/>
          </p:nvSpPr>
          <p:spPr bwMode="auto">
            <a:xfrm>
              <a:off x="3432175" y="4724400"/>
              <a:ext cx="82550" cy="195263"/>
            </a:xfrm>
            <a:custGeom>
              <a:avLst/>
              <a:gdLst>
                <a:gd name="T0" fmla="*/ 7600343 w 230"/>
                <a:gd name="T1" fmla="*/ 70345932 h 541"/>
                <a:gd name="T2" fmla="*/ 7600343 w 230"/>
                <a:gd name="T3" fmla="*/ 28008149 h 541"/>
                <a:gd name="T4" fmla="*/ 0 w 230"/>
                <a:gd name="T5" fmla="*/ 14850816 h 541"/>
                <a:gd name="T6" fmla="*/ 14814136 w 230"/>
                <a:gd name="T7" fmla="*/ 0 h 541"/>
                <a:gd name="T8" fmla="*/ 29499422 w 230"/>
                <a:gd name="T9" fmla="*/ 14850816 h 541"/>
                <a:gd name="T10" fmla="*/ 21899079 w 230"/>
                <a:gd name="T11" fmla="*/ 28008149 h 541"/>
                <a:gd name="T12" fmla="*/ 21899079 w 230"/>
                <a:gd name="T13" fmla="*/ 70345932 h 541"/>
                <a:gd name="T14" fmla="*/ 7600343 w 230"/>
                <a:gd name="T15" fmla="*/ 70345932 h 5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0" h="541">
                  <a:moveTo>
                    <a:pt x="59" y="540"/>
                  </a:moveTo>
                  <a:lnTo>
                    <a:pt x="59" y="215"/>
                  </a:lnTo>
                  <a:cubicBezTo>
                    <a:pt x="22" y="194"/>
                    <a:pt x="0" y="155"/>
                    <a:pt x="0" y="114"/>
                  </a:cubicBezTo>
                  <a:cubicBezTo>
                    <a:pt x="0" y="51"/>
                    <a:pt x="51" y="0"/>
                    <a:pt x="115" y="0"/>
                  </a:cubicBezTo>
                  <a:cubicBezTo>
                    <a:pt x="178" y="0"/>
                    <a:pt x="229" y="51"/>
                    <a:pt x="229" y="114"/>
                  </a:cubicBezTo>
                  <a:cubicBezTo>
                    <a:pt x="229" y="155"/>
                    <a:pt x="207" y="194"/>
                    <a:pt x="170" y="215"/>
                  </a:cubicBezTo>
                  <a:lnTo>
                    <a:pt x="170" y="540"/>
                  </a:lnTo>
                  <a:lnTo>
                    <a:pt x="59" y="54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44" name="Freeform 24"/>
          <p:cNvSpPr>
            <a:spLocks noChangeArrowheads="1"/>
          </p:cNvSpPr>
          <p:nvPr userDrawn="1"/>
        </p:nvSpPr>
        <p:spPr bwMode="auto">
          <a:xfrm>
            <a:off x="8138680" y="5594494"/>
            <a:ext cx="773980" cy="560388"/>
          </a:xfrm>
          <a:custGeom>
            <a:avLst/>
            <a:gdLst>
              <a:gd name="T0" fmla="*/ 0 w 1488"/>
              <a:gd name="T1" fmla="*/ 139312803 h 1076"/>
              <a:gd name="T2" fmla="*/ 0 w 1488"/>
              <a:gd name="T3" fmla="*/ 0 h 1076"/>
              <a:gd name="T4" fmla="*/ 192216730 w 1488"/>
              <a:gd name="T5" fmla="*/ 0 h 1076"/>
              <a:gd name="T6" fmla="*/ 192216730 w 1488"/>
              <a:gd name="T7" fmla="*/ 139312803 h 1076"/>
              <a:gd name="T8" fmla="*/ 0 w 1488"/>
              <a:gd name="T9" fmla="*/ 139312803 h 1076"/>
              <a:gd name="T10" fmla="*/ 171534521 w 1488"/>
              <a:gd name="T11" fmla="*/ 127131078 h 1076"/>
              <a:gd name="T12" fmla="*/ 125128354 w 1488"/>
              <a:gd name="T13" fmla="*/ 82032522 h 1076"/>
              <a:gd name="T14" fmla="*/ 133918607 w 1488"/>
              <a:gd name="T15" fmla="*/ 73479503 h 1076"/>
              <a:gd name="T16" fmla="*/ 180195342 w 1488"/>
              <a:gd name="T17" fmla="*/ 118577699 h 1076"/>
              <a:gd name="T18" fmla="*/ 180195342 w 1488"/>
              <a:gd name="T19" fmla="*/ 17754382 h 1076"/>
              <a:gd name="T20" fmla="*/ 100051198 w 1488"/>
              <a:gd name="T21" fmla="*/ 79310992 h 1076"/>
              <a:gd name="T22" fmla="*/ 96302334 w 1488"/>
              <a:gd name="T23" fmla="*/ 80606959 h 1076"/>
              <a:gd name="T24" fmla="*/ 92682902 w 1488"/>
              <a:gd name="T25" fmla="*/ 79310992 h 1076"/>
              <a:gd name="T26" fmla="*/ 12150820 w 1488"/>
              <a:gd name="T27" fmla="*/ 18013575 h 1076"/>
              <a:gd name="T28" fmla="*/ 12150820 w 1488"/>
              <a:gd name="T29" fmla="*/ 118836892 h 1076"/>
              <a:gd name="T30" fmla="*/ 58427555 w 1488"/>
              <a:gd name="T31" fmla="*/ 73738696 h 1076"/>
              <a:gd name="T32" fmla="*/ 67217809 w 1488"/>
              <a:gd name="T33" fmla="*/ 82291716 h 1076"/>
              <a:gd name="T34" fmla="*/ 20811641 w 1488"/>
              <a:gd name="T35" fmla="*/ 127390271 h 1076"/>
              <a:gd name="T36" fmla="*/ 171534521 w 1488"/>
              <a:gd name="T37" fmla="*/ 127390271 h 1076"/>
              <a:gd name="T38" fmla="*/ 171534521 w 1488"/>
              <a:gd name="T39" fmla="*/ 127131078 h 1076"/>
              <a:gd name="T40" fmla="*/ 96043829 w 1488"/>
              <a:gd name="T41" fmla="*/ 67129267 h 1076"/>
              <a:gd name="T42" fmla="*/ 168303027 w 1488"/>
              <a:gd name="T43" fmla="*/ 11663339 h 1076"/>
              <a:gd name="T44" fmla="*/ 23526125 w 1488"/>
              <a:gd name="T45" fmla="*/ 11663339 h 1076"/>
              <a:gd name="T46" fmla="*/ 96043829 w 1488"/>
              <a:gd name="T47" fmla="*/ 67129267 h 107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1488" h="1076">
                <a:moveTo>
                  <a:pt x="0" y="1075"/>
                </a:moveTo>
                <a:lnTo>
                  <a:pt x="0" y="0"/>
                </a:lnTo>
                <a:lnTo>
                  <a:pt x="1487" y="0"/>
                </a:lnTo>
                <a:lnTo>
                  <a:pt x="1487" y="1075"/>
                </a:lnTo>
                <a:lnTo>
                  <a:pt x="0" y="1075"/>
                </a:lnTo>
                <a:close/>
                <a:moveTo>
                  <a:pt x="1327" y="981"/>
                </a:moveTo>
                <a:lnTo>
                  <a:pt x="968" y="633"/>
                </a:lnTo>
                <a:lnTo>
                  <a:pt x="1036" y="567"/>
                </a:lnTo>
                <a:lnTo>
                  <a:pt x="1394" y="915"/>
                </a:lnTo>
                <a:lnTo>
                  <a:pt x="1394" y="137"/>
                </a:lnTo>
                <a:lnTo>
                  <a:pt x="774" y="612"/>
                </a:lnTo>
                <a:cubicBezTo>
                  <a:pt x="766" y="618"/>
                  <a:pt x="755" y="622"/>
                  <a:pt x="745" y="622"/>
                </a:cubicBezTo>
                <a:cubicBezTo>
                  <a:pt x="735" y="622"/>
                  <a:pt x="725" y="618"/>
                  <a:pt x="717" y="612"/>
                </a:cubicBezTo>
                <a:lnTo>
                  <a:pt x="94" y="139"/>
                </a:lnTo>
                <a:lnTo>
                  <a:pt x="94" y="917"/>
                </a:lnTo>
                <a:lnTo>
                  <a:pt x="452" y="569"/>
                </a:lnTo>
                <a:lnTo>
                  <a:pt x="520" y="635"/>
                </a:lnTo>
                <a:lnTo>
                  <a:pt x="161" y="983"/>
                </a:lnTo>
                <a:lnTo>
                  <a:pt x="1327" y="983"/>
                </a:lnTo>
                <a:lnTo>
                  <a:pt x="1327" y="981"/>
                </a:lnTo>
                <a:close/>
                <a:moveTo>
                  <a:pt x="743" y="518"/>
                </a:moveTo>
                <a:lnTo>
                  <a:pt x="1302" y="90"/>
                </a:lnTo>
                <a:lnTo>
                  <a:pt x="182" y="90"/>
                </a:lnTo>
                <a:lnTo>
                  <a:pt x="743" y="51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5" name="Freeform 44"/>
          <p:cNvSpPr>
            <a:spLocks noChangeArrowheads="1"/>
          </p:cNvSpPr>
          <p:nvPr userDrawn="1"/>
        </p:nvSpPr>
        <p:spPr bwMode="auto">
          <a:xfrm>
            <a:off x="10711232" y="5594989"/>
            <a:ext cx="521342" cy="529960"/>
          </a:xfrm>
          <a:custGeom>
            <a:avLst/>
            <a:gdLst>
              <a:gd name="T0" fmla="*/ 138063790 w 1068"/>
              <a:gd name="T1" fmla="*/ 132270638 h 1085"/>
              <a:gd name="T2" fmla="*/ 101445222 w 1068"/>
              <a:gd name="T3" fmla="*/ 91591970 h 1085"/>
              <a:gd name="T4" fmla="*/ 113479108 w 1068"/>
              <a:gd name="T5" fmla="*/ 56613527 h 1085"/>
              <a:gd name="T6" fmla="*/ 56674805 w 1068"/>
              <a:gd name="T7" fmla="*/ 0 h 1085"/>
              <a:gd name="T8" fmla="*/ 0 w 1068"/>
              <a:gd name="T9" fmla="*/ 56613527 h 1085"/>
              <a:gd name="T10" fmla="*/ 56674805 w 1068"/>
              <a:gd name="T11" fmla="*/ 113356630 h 1085"/>
              <a:gd name="T12" fmla="*/ 92775744 w 1068"/>
              <a:gd name="T13" fmla="*/ 100401278 h 1085"/>
              <a:gd name="T14" fmla="*/ 128747546 w 1068"/>
              <a:gd name="T15" fmla="*/ 140432430 h 1085"/>
              <a:gd name="T16" fmla="*/ 138063790 w 1068"/>
              <a:gd name="T17" fmla="*/ 132270638 h 1085"/>
              <a:gd name="T18" fmla="*/ 56674805 w 1068"/>
              <a:gd name="T19" fmla="*/ 101178729 h 1085"/>
              <a:gd name="T20" fmla="*/ 12422018 w 1068"/>
              <a:gd name="T21" fmla="*/ 56872678 h 1085"/>
              <a:gd name="T22" fmla="*/ 56674805 w 1068"/>
              <a:gd name="T23" fmla="*/ 12695842 h 1085"/>
              <a:gd name="T24" fmla="*/ 100927593 w 1068"/>
              <a:gd name="T25" fmla="*/ 56872678 h 1085"/>
              <a:gd name="T26" fmla="*/ 56674805 w 1068"/>
              <a:gd name="T27" fmla="*/ 101178729 h 1085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068" h="1085">
                <a:moveTo>
                  <a:pt x="1067" y="1021"/>
                </a:moveTo>
                <a:lnTo>
                  <a:pt x="784" y="707"/>
                </a:lnTo>
                <a:cubicBezTo>
                  <a:pt x="842" y="634"/>
                  <a:pt x="877" y="539"/>
                  <a:pt x="877" y="437"/>
                </a:cubicBezTo>
                <a:cubicBezTo>
                  <a:pt x="877" y="195"/>
                  <a:pt x="680" y="0"/>
                  <a:pt x="438" y="0"/>
                </a:cubicBezTo>
                <a:cubicBezTo>
                  <a:pt x="197" y="0"/>
                  <a:pt x="0" y="195"/>
                  <a:pt x="0" y="437"/>
                </a:cubicBezTo>
                <a:cubicBezTo>
                  <a:pt x="0" y="679"/>
                  <a:pt x="197" y="875"/>
                  <a:pt x="438" y="875"/>
                </a:cubicBezTo>
                <a:cubicBezTo>
                  <a:pt x="545" y="875"/>
                  <a:pt x="641" y="838"/>
                  <a:pt x="717" y="775"/>
                </a:cubicBezTo>
                <a:lnTo>
                  <a:pt x="995" y="1084"/>
                </a:lnTo>
                <a:lnTo>
                  <a:pt x="1067" y="1021"/>
                </a:lnTo>
                <a:close/>
                <a:moveTo>
                  <a:pt x="438" y="781"/>
                </a:moveTo>
                <a:cubicBezTo>
                  <a:pt x="250" y="781"/>
                  <a:pt x="96" y="627"/>
                  <a:pt x="96" y="439"/>
                </a:cubicBezTo>
                <a:cubicBezTo>
                  <a:pt x="96" y="251"/>
                  <a:pt x="250" y="98"/>
                  <a:pt x="438" y="98"/>
                </a:cubicBezTo>
                <a:cubicBezTo>
                  <a:pt x="627" y="98"/>
                  <a:pt x="780" y="251"/>
                  <a:pt x="780" y="439"/>
                </a:cubicBezTo>
                <a:cubicBezTo>
                  <a:pt x="780" y="627"/>
                  <a:pt x="627" y="781"/>
                  <a:pt x="438" y="78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926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8DBD5F-C6EC-485E-8ECE-A5152736C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B5F06-2EDD-462F-B13B-8F6F831BC19D}" type="datetime1">
              <a:rPr lang="en-US" smtClean="0"/>
              <a:t>9/14/2025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6C0BE6-E24A-4679-B786-AAB41ADCC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1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FB9417-93D4-4C41-8E0E-1553E0B5D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F31B-23FA-4075-AF7D-6228CFD12F0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29EEFD6-025D-45DE-AA7A-D0B1242D3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021" y="287303"/>
            <a:ext cx="10818779" cy="675735"/>
          </a:xfrm>
        </p:spPr>
        <p:txBody>
          <a:bodyPr>
            <a:noAutofit/>
          </a:bodyPr>
          <a:lstStyle>
            <a:lvl1pPr>
              <a:defRPr sz="4800" b="1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F7FFEB6-3498-4A25-B1F9-4C6B4A74C8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21594" y="2047081"/>
            <a:ext cx="9548812" cy="2763838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>
                <a:latin typeface="Franklin Gothic Medium" panose="020B06030201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0542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23893-F9DF-48E6-AC0D-65B33E3D8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S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6B9AA3-2E10-4D6C-B841-7A4772C8A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S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CE5F5-3E96-4E0E-B856-6A59AECB7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B493-1446-47F4-8143-AE23E7EB1853}" type="datetime1">
              <a:rPr lang="en-US" smtClean="0"/>
              <a:t>9/14/2025</a:t>
            </a:fld>
            <a:endParaRPr lang="es-S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BD76C-3F38-4BBB-A394-418AF2B0E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/>
              <a:t>PROJECT 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62FE87-24D4-4B7D-A3D2-A392DF26B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34272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8418C-21B0-415C-8645-F0F734580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S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06164-14A5-4F21-B6F5-84BEF40A2B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S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3E1F7-64C0-4C6E-ABED-3455118E3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320D-D884-45AF-AD1B-5EDC06687050}" type="datetime1">
              <a:rPr lang="en-US" smtClean="0"/>
              <a:t>9/14/2025</a:t>
            </a:fld>
            <a:endParaRPr lang="es-S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75DA3B-1530-44B5-A8C6-6874491BC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/>
              <a:t>PROJECT 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6099F-DB2A-4974-AA1B-4D5CEAF83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45756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4BD34-8F1F-409F-8CD3-68560721F4C1}" type="datetime1">
              <a:rPr lang="en-US" smtClean="0"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PROJECT 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61F77-501D-C145-A802-D4B82059BB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50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76" r:id="rId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39D15D-E2CC-4502-B516-EA6E491F3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S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0DB501-0B58-40F3-83C4-5EDBE65FD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S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5FDEE-1FCB-40B6-BB51-E27CE335A4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4C4A7-CFA8-4200-8CC0-B7FDC40E351A}" type="datetime1">
              <a:rPr lang="en-US" smtClean="0"/>
              <a:t>9/14/2025</a:t>
            </a:fld>
            <a:endParaRPr lang="es-S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F868B6-9C34-497B-8F72-0EB36DA565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SV"/>
              <a:t>PROJECT 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629963-FCB1-4B86-8D2A-4297F31557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27570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drive.google.com/file/d/14e_vJgD3tmljVZu6NHjIroJWVlHXTPZX/view?usp=sharing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chool, Students, Children, Board, Colored Pencils">
            <a:extLst>
              <a:ext uri="{FF2B5EF4-FFF2-40B4-BE49-F238E27FC236}">
                <a16:creationId xmlns:a16="http://schemas.microsoft.com/office/drawing/2014/main" id="{88D995E3-62C1-4F39-AB6C-E9A33057B8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35" b="96313" l="208" r="99271">
                        <a14:foregroundMark x1="2604" y1="77434" x2="1979" y2="86136"/>
                        <a14:foregroundMark x1="1979" y1="86136" x2="5833" y2="83628"/>
                        <a14:foregroundMark x1="5833" y1="83628" x2="10625" y2="93363"/>
                        <a14:foregroundMark x1="10625" y1="93363" x2="14583" y2="94690"/>
                        <a14:foregroundMark x1="14583" y1="94690" x2="24063" y2="92478"/>
                        <a14:foregroundMark x1="24063" y1="92478" x2="28125" y2="89381"/>
                        <a14:foregroundMark x1="28125" y1="89381" x2="18125" y2="94690"/>
                        <a14:foregroundMark x1="18125" y1="94690" x2="23333" y2="96165"/>
                        <a14:foregroundMark x1="23333" y1="96165" x2="28021" y2="96018"/>
                        <a14:foregroundMark x1="28021" y1="96018" x2="33021" y2="97198"/>
                        <a14:foregroundMark x1="33021" y1="97198" x2="54583" y2="94985"/>
                        <a14:foregroundMark x1="54583" y1="94985" x2="62917" y2="82891"/>
                        <a14:foregroundMark x1="62917" y1="82891" x2="68542" y2="90413"/>
                        <a14:foregroundMark x1="68542" y1="90413" x2="65417" y2="96755"/>
                        <a14:foregroundMark x1="65417" y1="96755" x2="71042" y2="94838"/>
                        <a14:foregroundMark x1="71042" y1="94838" x2="74583" y2="88348"/>
                        <a14:foregroundMark x1="74583" y1="88348" x2="78229" y2="92773"/>
                        <a14:foregroundMark x1="78229" y1="92773" x2="82604" y2="90413"/>
                        <a14:foregroundMark x1="82604" y1="90413" x2="84167" y2="80383"/>
                        <a14:foregroundMark x1="84167" y1="80383" x2="98333" y2="75074"/>
                        <a14:foregroundMark x1="98333" y1="75074" x2="92708" y2="69322"/>
                        <a14:foregroundMark x1="92708" y1="69322" x2="90417" y2="63127"/>
                        <a14:foregroundMark x1="90417" y1="63127" x2="88229" y2="61062"/>
                        <a14:foregroundMark x1="2708" y1="99558" x2="24896" y2="97345"/>
                        <a14:foregroundMark x1="24896" y1="97345" x2="31354" y2="98673"/>
                        <a14:foregroundMark x1="31354" y1="98673" x2="38438" y2="96755"/>
                        <a14:foregroundMark x1="38438" y1="96755" x2="46042" y2="96755"/>
                        <a14:foregroundMark x1="46042" y1="96755" x2="50104" y2="96460"/>
                        <a14:foregroundMark x1="50104" y1="96460" x2="50104" y2="96460"/>
                        <a14:foregroundMark x1="83333" y1="96313" x2="99271" y2="94100"/>
                        <a14:foregroundMark x1="6875" y1="92330" x2="208" y2="81416"/>
                        <a14:foregroundMark x1="208" y1="81416" x2="2188" y2="82301"/>
                        <a14:backgroundMark x1="10313" y1="83776" x2="12604" y2="76844"/>
                        <a14:backgroundMark x1="12604" y1="76844" x2="13229" y2="69174"/>
                        <a14:backgroundMark x1="13229" y1="69174" x2="11771" y2="59735"/>
                        <a14:backgroundMark x1="11771" y1="59735" x2="15000" y2="53097"/>
                        <a14:backgroundMark x1="15000" y1="53097" x2="15833" y2="64602"/>
                        <a14:backgroundMark x1="15833" y1="64602" x2="20521" y2="69174"/>
                        <a14:backgroundMark x1="20521" y1="69174" x2="15729" y2="75074"/>
                        <a14:backgroundMark x1="15729" y1="75074" x2="18542" y2="84366"/>
                        <a14:backgroundMark x1="18542" y1="84366" x2="9167" y2="65192"/>
                        <a14:backgroundMark x1="9167" y1="65192" x2="5833" y2="72714"/>
                        <a14:backgroundMark x1="5833" y1="72714" x2="17292" y2="68437"/>
                        <a14:backgroundMark x1="17292" y1="68437" x2="21875" y2="68879"/>
                        <a14:backgroundMark x1="21875" y1="68879" x2="25833" y2="71681"/>
                        <a14:backgroundMark x1="25833" y1="71681" x2="30833" y2="65782"/>
                        <a14:backgroundMark x1="30833" y1="65782" x2="33750" y2="79941"/>
                        <a14:backgroundMark x1="33750" y1="79941" x2="37500" y2="82743"/>
                        <a14:backgroundMark x1="37500" y1="82743" x2="40208" y2="89086"/>
                        <a14:backgroundMark x1="40208" y1="89086" x2="37188" y2="82743"/>
                        <a14:backgroundMark x1="37188" y1="82743" x2="35104" y2="74336"/>
                        <a14:backgroundMark x1="35104" y1="74336" x2="37708" y2="65782"/>
                        <a14:backgroundMark x1="37708" y1="65782" x2="35521" y2="57522"/>
                        <a14:backgroundMark x1="35521" y1="57522" x2="40104" y2="64307"/>
                        <a14:backgroundMark x1="40104" y1="64307" x2="47292" y2="69912"/>
                        <a14:backgroundMark x1="47292" y1="69912" x2="42604" y2="69617"/>
                        <a14:backgroundMark x1="42604" y1="69617" x2="37188" y2="66224"/>
                        <a14:backgroundMark x1="37188" y1="66224" x2="37708" y2="77581"/>
                        <a14:backgroundMark x1="33229" y1="80236" x2="31458" y2="836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E3CB695-73ED-4BD6-A8E6-9C6B892BFC8C}"/>
              </a:ext>
            </a:extLst>
          </p:cNvPr>
          <p:cNvSpPr/>
          <p:nvPr/>
        </p:nvSpPr>
        <p:spPr>
          <a:xfrm>
            <a:off x="1" y="963083"/>
            <a:ext cx="12191999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 dirty="0">
                <a:ln/>
                <a:solidFill>
                  <a:srgbClr val="FFC000"/>
                </a:solidFill>
                <a:effectLst/>
                <a:uLnTx/>
                <a:uFillTx/>
                <a:latin typeface="Amasis MT Pro Black" panose="02040A04050005020304" pitchFamily="18" charset="0"/>
                <a:ea typeface="+mn-ea"/>
                <a:cs typeface="+mn-cs"/>
              </a:rPr>
              <a:t>POWERPOINT PROJECT 2</a:t>
            </a:r>
          </a:p>
        </p:txBody>
      </p:sp>
    </p:spTree>
    <p:extLst>
      <p:ext uri="{BB962C8B-B14F-4D97-AF65-F5344CB8AC3E}">
        <p14:creationId xmlns:p14="http://schemas.microsoft.com/office/powerpoint/2010/main" val="2503287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E5B7E8E-FCE1-4090-94A9-A9C36EAB9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4400" b="1" dirty="0">
                <a:latin typeface="Amasis MT Pro Black" panose="02040A04050005020304" pitchFamily="18" charset="0"/>
              </a:rPr>
              <a:t>INSERT PICTURE WITH CAPTION</a:t>
            </a:r>
            <a:endParaRPr lang="es-SV" dirty="0"/>
          </a:p>
        </p:txBody>
      </p:sp>
      <p:sp>
        <p:nvSpPr>
          <p:cNvPr id="4" name="Oval 3">
            <a:hlinkClick r:id="rId2"/>
            <a:extLst>
              <a:ext uri="{FF2B5EF4-FFF2-40B4-BE49-F238E27FC236}">
                <a16:creationId xmlns:a16="http://schemas.microsoft.com/office/drawing/2014/main" id="{CD78406A-4B94-448D-BD1F-8B1991363F96}"/>
              </a:ext>
            </a:extLst>
          </p:cNvPr>
          <p:cNvSpPr/>
          <p:nvPr/>
        </p:nvSpPr>
        <p:spPr>
          <a:xfrm>
            <a:off x="10705730" y="115410"/>
            <a:ext cx="1296139" cy="1140781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</a:endParaRPr>
          </a:p>
        </p:txBody>
      </p:sp>
    </p:spTree>
    <p:extLst>
      <p:ext uri="{BB962C8B-B14F-4D97-AF65-F5344CB8AC3E}">
        <p14:creationId xmlns:p14="http://schemas.microsoft.com/office/powerpoint/2010/main" val="1235578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Title 1"/>
          <p:cNvSpPr>
            <a:spLocks noGrp="1"/>
          </p:cNvSpPr>
          <p:nvPr>
            <p:ph type="title"/>
          </p:nvPr>
        </p:nvSpPr>
        <p:spPr>
          <a:xfrm>
            <a:off x="535021" y="189854"/>
            <a:ext cx="10818779" cy="675735"/>
          </a:xfrm>
        </p:spPr>
        <p:txBody>
          <a:bodyPr>
            <a:noAutofit/>
          </a:bodyPr>
          <a:lstStyle/>
          <a:p>
            <a:r>
              <a:rPr lang="en-US" sz="4800" dirty="0"/>
              <a:t>STUDENT NAME: FULL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AA5E181-AEDD-F442-BF82-EFEA36A6D6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7275" y="1045648"/>
            <a:ext cx="8255757" cy="1276638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000" dirty="0"/>
              <a:t>Input your name in the title section and add bullets to the Items list.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000" dirty="0"/>
              <a:t>Copy the labels for each of the tools specified below onto each of the slides.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000" dirty="0"/>
              <a:t>Change the picture on each of the slides.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382F15F-F2F1-9E4B-8C7E-E49538D9AE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97275" y="2588986"/>
            <a:ext cx="7756525" cy="2169207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Item 1</a:t>
            </a:r>
          </a:p>
          <a:p>
            <a:r>
              <a:rPr lang="en-US" b="1" dirty="0"/>
              <a:t>Item 2</a:t>
            </a:r>
          </a:p>
          <a:p>
            <a:r>
              <a:rPr lang="en-US" b="1" dirty="0"/>
              <a:t>Item 3</a:t>
            </a:r>
          </a:p>
          <a:p>
            <a:r>
              <a:rPr lang="en-US" b="1" dirty="0"/>
              <a:t>Item 4</a:t>
            </a:r>
          </a:p>
          <a:p>
            <a:r>
              <a:rPr lang="en-US" b="1" dirty="0"/>
              <a:t>Item 5</a:t>
            </a:r>
          </a:p>
          <a:p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2906C1-7757-F546-8FD8-36D000368B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4891377"/>
            <a:ext cx="2413352" cy="44291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ü"/>
            </a:pPr>
            <a:r>
              <a:rPr lang="en-US" sz="1800" dirty="0">
                <a:latin typeface="Amasis MT Pro Black" panose="02040A04050005020304" pitchFamily="18" charset="0"/>
              </a:rPr>
              <a:t>TOOLS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2F84B4C-E885-9743-90CB-6C2CF019925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39076" y="4891377"/>
            <a:ext cx="2658952" cy="44291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ü"/>
            </a:pPr>
            <a:r>
              <a:rPr lang="en-US" sz="1800" dirty="0">
                <a:latin typeface="Amasis MT Pro Black" panose="02040A04050005020304" pitchFamily="18" charset="0"/>
              </a:rPr>
              <a:t>BOOKMARK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8A1470CB-3F71-B54F-96E0-76DA10F7389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91314" y="4891377"/>
            <a:ext cx="2299052" cy="44291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ü"/>
            </a:pPr>
            <a:r>
              <a:rPr lang="en-US" sz="1800" dirty="0">
                <a:latin typeface="Amasis MT Pro Black" panose="02040A04050005020304" pitchFamily="18" charset="0"/>
              </a:rPr>
              <a:t>SECURITY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2338B27-5DD4-4B47-BDC7-B2E5CEA8B26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322787" y="4891377"/>
            <a:ext cx="2299052" cy="442912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ü"/>
            </a:pPr>
            <a:r>
              <a:rPr lang="en-US" sz="1800" dirty="0">
                <a:latin typeface="Amasis MT Pro Black" panose="02040A04050005020304" pitchFamily="18" charset="0"/>
              </a:rPr>
              <a:t>E-MAIL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759A1E3-9306-6B43-92CA-31A83C9DFC8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742604" y="4891377"/>
            <a:ext cx="2310707" cy="442912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ü"/>
            </a:pPr>
            <a:r>
              <a:rPr lang="en-US" sz="1800" dirty="0">
                <a:latin typeface="Amasis MT Pro Black" panose="02040A04050005020304" pitchFamily="18" charset="0"/>
              </a:rPr>
              <a:t>SEARCH</a:t>
            </a:r>
          </a:p>
        </p:txBody>
      </p:sp>
      <p:pic>
        <p:nvPicPr>
          <p:cNvPr id="1026" name="Picture 2" descr="Adorable, Android, Artificial, Caricature, Cartoon">
            <a:extLst>
              <a:ext uri="{FF2B5EF4-FFF2-40B4-BE49-F238E27FC236}">
                <a16:creationId xmlns:a16="http://schemas.microsoft.com/office/drawing/2014/main" id="{FFB5B18F-A849-4C50-91BC-24C9F927EA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8" y="1593109"/>
            <a:ext cx="2429228" cy="279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8462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Background Color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9B28E87-8914-8844-9693-DE509A7AD53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66646" y="968333"/>
            <a:ext cx="7756525" cy="880215"/>
          </a:xfrm>
          <a:noFill/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Change the background color of the slide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Copy the previous Items list to each slide.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2F133FAB-4F19-264D-A8D3-F36320BC244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97275" y="2217902"/>
            <a:ext cx="7756525" cy="216920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7" name="Picture 2" descr="Adorable, Android, Artificial, Caricature, Cartoon">
            <a:extLst>
              <a:ext uri="{FF2B5EF4-FFF2-40B4-BE49-F238E27FC236}">
                <a16:creationId xmlns:a16="http://schemas.microsoft.com/office/drawing/2014/main" id="{A8600F8D-8936-4771-A92A-AFF0D9E308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8" y="1593109"/>
            <a:ext cx="2429228" cy="279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0516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Picture BK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6CA2BA15-AD69-0447-A766-E9A80719BE8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7275" y="1243012"/>
            <a:ext cx="7756525" cy="954087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Insert a picture as the background of the slide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Copy the previous Items list to each slide.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17374F87-5762-2243-B30A-C16D7012B57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" name="Picture 2" descr="Adorable, Android, Artificial, Caricature, Cartoon">
            <a:extLst>
              <a:ext uri="{FF2B5EF4-FFF2-40B4-BE49-F238E27FC236}">
                <a16:creationId xmlns:a16="http://schemas.microsoft.com/office/drawing/2014/main" id="{E54A1E98-8B6A-4E54-AB6C-EF2C5E33C4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8" y="1593109"/>
            <a:ext cx="2429228" cy="279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5034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Gradient Tool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527D15-A162-1049-A876-46DB06AECF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83864" y="885633"/>
            <a:ext cx="7756525" cy="1167209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Create the background of the slide using the gradient fill tool.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Copy the previous Items list to each slide.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8223F4-6FAE-8B4F-980F-71BB8489DE2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3863" y="2344396"/>
            <a:ext cx="7756525" cy="216920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5" name="Picture 2" descr="Adorable, Android, Artificial, Caricature, Cartoon">
            <a:extLst>
              <a:ext uri="{FF2B5EF4-FFF2-40B4-BE49-F238E27FC236}">
                <a16:creationId xmlns:a16="http://schemas.microsoft.com/office/drawing/2014/main" id="{D24AFF3D-243E-47DF-99A4-555C5E8EFB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8" y="1593109"/>
            <a:ext cx="2429228" cy="279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0327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Background Color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D14F38-F055-0A40-8FB0-8452C677BB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7274" y="1084262"/>
            <a:ext cx="7756525" cy="962251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Change the background color of the slide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Copy the previous Items list to each slide.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7F3D2B-D6BD-3A45-8DAF-D06B185147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" name="Picture 2" descr="Adorable, Android, Artificial, Caricature, Cartoon">
            <a:extLst>
              <a:ext uri="{FF2B5EF4-FFF2-40B4-BE49-F238E27FC236}">
                <a16:creationId xmlns:a16="http://schemas.microsoft.com/office/drawing/2014/main" id="{4E60D5C4-CAB4-4C0A-A5DF-97B0F2C382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8" y="1593109"/>
            <a:ext cx="2429228" cy="279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7895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Picture BK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DD918005-526A-694B-9DA3-1C234BC67C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7274" y="1053710"/>
            <a:ext cx="7756525" cy="877297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Insert a picture as the background of the slide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Copy the previous Items list to each slide.</a:t>
            </a:r>
          </a:p>
          <a:p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9A6A3D13-A6B2-4745-BEAE-B1676969CB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7" name="Picture 2" descr="Adorable, Android, Artificial, Caricature, Cartoon">
            <a:extLst>
              <a:ext uri="{FF2B5EF4-FFF2-40B4-BE49-F238E27FC236}">
                <a16:creationId xmlns:a16="http://schemas.microsoft.com/office/drawing/2014/main" id="{4063F4B0-EB57-4F4F-BAD4-0E78020C19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8" y="1593109"/>
            <a:ext cx="2429228" cy="279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94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">
      <a:dk1>
        <a:srgbClr val="19232F"/>
      </a:dk1>
      <a:lt1>
        <a:srgbClr val="FFFFFF"/>
      </a:lt1>
      <a:dk2>
        <a:srgbClr val="FF733B"/>
      </a:dk2>
      <a:lt2>
        <a:srgbClr val="E7E6E6"/>
      </a:lt2>
      <a:accent1>
        <a:srgbClr val="FF733B"/>
      </a:accent1>
      <a:accent2>
        <a:srgbClr val="FEB048"/>
      </a:accent2>
      <a:accent3>
        <a:srgbClr val="19232F"/>
      </a:accent3>
      <a:accent4>
        <a:srgbClr val="36A7F7"/>
      </a:accent4>
      <a:accent5>
        <a:srgbClr val="2CCB70"/>
      </a:accent5>
      <a:accent6>
        <a:srgbClr val="FF2F5F"/>
      </a:accent6>
      <a:hlink>
        <a:srgbClr val="36A7F7"/>
      </a:hlink>
      <a:folHlink>
        <a:srgbClr val="36A7F7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01F6D72-6ED8-4F9F-9F1D-E51070AA277F}" vid="{467E620F-8EB2-45AA-B39C-32486DC74B04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2FBF23-AF81-4994-80D6-86DB5E334E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D46494C-FAF7-4F38-82BB-134AB2313C56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540A071D-2ED8-4750-927A-B60B2883C20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{714BCE3E-62D6-4C27-ACA0-24844698494D}tf78557433_win32</Template>
  <TotalTime>495</TotalTime>
  <Words>166</Words>
  <Application>Microsoft Office PowerPoint</Application>
  <PresentationFormat>Widescreen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Amasis MT Pro Black</vt:lpstr>
      <vt:lpstr>Arial</vt:lpstr>
      <vt:lpstr>Calibri</vt:lpstr>
      <vt:lpstr>Calibri Light</vt:lpstr>
      <vt:lpstr>Franklin Gothic Book</vt:lpstr>
      <vt:lpstr>Franklin Gothic Medium</vt:lpstr>
      <vt:lpstr>Wingdings</vt:lpstr>
      <vt:lpstr>Office Theme</vt:lpstr>
      <vt:lpstr>1_Office Theme</vt:lpstr>
      <vt:lpstr>PowerPoint Presentation</vt:lpstr>
      <vt:lpstr>INSERT PICTURE WITH CAPTION</vt:lpstr>
      <vt:lpstr>STUDENT NAME: FULL NAME</vt:lpstr>
      <vt:lpstr>Background Color</vt:lpstr>
      <vt:lpstr>Picture BK</vt:lpstr>
      <vt:lpstr>Gradient Tool</vt:lpstr>
      <vt:lpstr>Background Color</vt:lpstr>
      <vt:lpstr>Picture BK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 SLIDE TITLE - 1</dc:title>
  <dc:subject/>
  <dc:creator>Multimedia Data Systems</dc:creator>
  <cp:keywords/>
  <dc:description/>
  <cp:lastModifiedBy>WALTER A SERRANO</cp:lastModifiedBy>
  <cp:revision>23</cp:revision>
  <dcterms:created xsi:type="dcterms:W3CDTF">2021-05-25T01:05:58Z</dcterms:created>
  <dcterms:modified xsi:type="dcterms:W3CDTF">2025-09-14T21:02:28Z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